
<file path=[Content_Types].xml><?xml version="1.0" encoding="utf-8"?>
<Types xmlns="http://schemas.openxmlformats.org/package/2006/content-types">
  <Default ContentType="image/jpeg" Extension="jpg"/>
  <Default ContentType="application/vnd.openxmlformats-officedocument.vmlDrawing" Extension="vml"/>
  <Default ContentType="application/x-fontdata" Extension="fntdata"/>
  <Default ContentType="application/vnd.openxmlformats-officedocument.oleObject" Extension="bin"/>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56.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2.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80.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notesMaster+xml" PartName="/ppt/notesMasters/notesMaster1.xml"/>
  <Override ContentType="application/vnd.openxmlformats-officedocument.oleObject" PartName="/ppt/embeddings/oleObject9.bin"/>
  <Override ContentType="application/vnd.openxmlformats-officedocument.oleObject" PartName="/ppt/embeddings/oleObject12.bin"/>
  <Override ContentType="application/vnd.openxmlformats-officedocument.oleObject" PartName="/ppt/embeddings/oleObject3.bin"/>
  <Override ContentType="application/vnd.openxmlformats-officedocument.oleObject" PartName="/ppt/embeddings/oleObject6.bin"/>
  <Override ContentType="application/vnd.openxmlformats-officedocument.oleObject" PartName="/ppt/embeddings/oleObject5.bin"/>
  <Override ContentType="application/vnd.openxmlformats-officedocument.oleObject" PartName="/ppt/embeddings/oleObject4.bin"/>
  <Override ContentType="application/vnd.openxmlformats-officedocument.oleObject" PartName="/ppt/embeddings/oleObject7.bin"/>
  <Override ContentType="application/vnd.openxmlformats-officedocument.oleObject" PartName="/ppt/embeddings/oleObject2.bin"/>
  <Override ContentType="application/vnd.openxmlformats-officedocument.oleObject" PartName="/ppt/embeddings/oleObject10.bin"/>
  <Override ContentType="application/vnd.openxmlformats-officedocument.oleObject" PartName="/ppt/embeddings/oleObject1.bin"/>
  <Override ContentType="application/vnd.openxmlformats-officedocument.oleObject" PartName="/ppt/embeddings/oleObject11.bin"/>
  <Override ContentType="application/vnd.openxmlformats-officedocument.oleObject" PartName="/ppt/embeddings/oleObject8.bin"/>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 id="349" r:id="rId99"/>
    <p:sldId id="350" r:id="rId100"/>
    <p:sldId id="351" r:id="rId101"/>
    <p:sldId id="352" r:id="rId102"/>
  </p:sldIdLst>
  <p:sldSz cy="6858000" cx="9144000"/>
  <p:notesSz cx="9926625" cy="6797675"/>
  <p:embeddedFontLst>
    <p:embeddedFont>
      <p:font typeface="Roboto"/>
      <p:regular r:id="rId103"/>
      <p:bold r:id="rId104"/>
      <p:italic r:id="rId105"/>
      <p:boldItalic r:id="rId106"/>
    </p:embeddedFont>
    <p:embeddedFont>
      <p:font typeface="Lato"/>
      <p:regular r:id="rId107"/>
      <p:bold r:id="rId108"/>
      <p:italic r:id="rId109"/>
      <p:boldItalic r:id="rId110"/>
    </p:embeddedFont>
    <p:embeddedFont>
      <p:font typeface="Quattrocento Sans"/>
      <p:regular r:id="rId111"/>
      <p:bold r:id="rId112"/>
      <p:italic r:id="rId113"/>
      <p:boldItalic r:id="rId11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 uri="http://customooxmlschemas.google.com/">
      <go:slidesCustomData xmlns:go="http://customooxmlschemas.google.com/" r:id="rId115" roundtripDataSignature="AMtx7miMtBvTlgMNJ4ntBbl4H4b91Z3G8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07" Type="http://schemas.openxmlformats.org/officeDocument/2006/relationships/font" Target="fonts/Lato-regular.fntdata"/><Relationship Id="rId106" Type="http://schemas.openxmlformats.org/officeDocument/2006/relationships/font" Target="fonts/Roboto-boldItalic.fntdata"/><Relationship Id="rId105" Type="http://schemas.openxmlformats.org/officeDocument/2006/relationships/font" Target="fonts/Roboto-italic.fntdata"/><Relationship Id="rId104" Type="http://schemas.openxmlformats.org/officeDocument/2006/relationships/font" Target="fonts/Roboto-bold.fntdata"/><Relationship Id="rId109" Type="http://schemas.openxmlformats.org/officeDocument/2006/relationships/font" Target="fonts/Lato-italic.fntdata"/><Relationship Id="rId108" Type="http://schemas.openxmlformats.org/officeDocument/2006/relationships/font" Target="fonts/Lato-bold.fntdata"/><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103" Type="http://schemas.openxmlformats.org/officeDocument/2006/relationships/font" Target="fonts/Roboto-regular.fntdata"/><Relationship Id="rId102" Type="http://schemas.openxmlformats.org/officeDocument/2006/relationships/slide" Target="slides/slide97.xml"/><Relationship Id="rId101" Type="http://schemas.openxmlformats.org/officeDocument/2006/relationships/slide" Target="slides/slide96.xml"/><Relationship Id="rId100" Type="http://schemas.openxmlformats.org/officeDocument/2006/relationships/slide" Target="slides/slide95.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95" Type="http://schemas.openxmlformats.org/officeDocument/2006/relationships/slide" Target="slides/slide90.xml"/><Relationship Id="rId94" Type="http://schemas.openxmlformats.org/officeDocument/2006/relationships/slide" Target="slides/slide89.xml"/><Relationship Id="rId97" Type="http://schemas.openxmlformats.org/officeDocument/2006/relationships/slide" Target="slides/slide92.xml"/><Relationship Id="rId96" Type="http://schemas.openxmlformats.org/officeDocument/2006/relationships/slide" Target="slides/slide91.xml"/><Relationship Id="rId11" Type="http://schemas.openxmlformats.org/officeDocument/2006/relationships/slide" Target="slides/slide6.xml"/><Relationship Id="rId99" Type="http://schemas.openxmlformats.org/officeDocument/2006/relationships/slide" Target="slides/slide94.xml"/><Relationship Id="rId10" Type="http://schemas.openxmlformats.org/officeDocument/2006/relationships/slide" Target="slides/slide5.xml"/><Relationship Id="rId98" Type="http://schemas.openxmlformats.org/officeDocument/2006/relationships/slide" Target="slides/slide93.xml"/><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slide" Target="slides/slide86.xml"/><Relationship Id="rId90" Type="http://schemas.openxmlformats.org/officeDocument/2006/relationships/slide" Target="slides/slide85.xml"/><Relationship Id="rId93" Type="http://schemas.openxmlformats.org/officeDocument/2006/relationships/slide" Target="slides/slide88.xml"/><Relationship Id="rId92" Type="http://schemas.openxmlformats.org/officeDocument/2006/relationships/slide" Target="slides/slide87.xml"/><Relationship Id="rId115" Type="http://customschemas.google.com/relationships/presentationmetadata" Target="metadata"/><Relationship Id="rId15" Type="http://schemas.openxmlformats.org/officeDocument/2006/relationships/slide" Target="slides/slide10.xml"/><Relationship Id="rId110" Type="http://schemas.openxmlformats.org/officeDocument/2006/relationships/font" Target="fonts/Lato-boldItalic.fntdata"/><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14" Type="http://schemas.openxmlformats.org/officeDocument/2006/relationships/font" Target="fonts/QuattrocentoSans-boldItalic.fntdata"/><Relationship Id="rId18" Type="http://schemas.openxmlformats.org/officeDocument/2006/relationships/slide" Target="slides/slide13.xml"/><Relationship Id="rId113" Type="http://schemas.openxmlformats.org/officeDocument/2006/relationships/font" Target="fonts/QuattrocentoSans-italic.fntdata"/><Relationship Id="rId112" Type="http://schemas.openxmlformats.org/officeDocument/2006/relationships/font" Target="fonts/QuattrocentoSans-bold.fntdata"/><Relationship Id="rId111" Type="http://schemas.openxmlformats.org/officeDocument/2006/relationships/font" Target="fonts/QuattrocentoSans-regular.fntdata"/><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87" Type="http://schemas.openxmlformats.org/officeDocument/2006/relationships/slide" Target="slides/slide82.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65" Type="http://schemas.openxmlformats.org/officeDocument/2006/relationships/slide" Target="slides/slide60.xml"/><Relationship Id="rId68" Type="http://schemas.openxmlformats.org/officeDocument/2006/relationships/slide" Target="slides/slide63.xml"/><Relationship Id="rId67" Type="http://schemas.openxmlformats.org/officeDocument/2006/relationships/slide" Target="slides/slide62.xml"/><Relationship Id="rId60" Type="http://schemas.openxmlformats.org/officeDocument/2006/relationships/slide" Target="slides/slide55.xml"/><Relationship Id="rId69" Type="http://schemas.openxmlformats.org/officeDocument/2006/relationships/slide" Target="slides/slide6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54" Type="http://schemas.openxmlformats.org/officeDocument/2006/relationships/slide" Target="slides/slide49.xml"/><Relationship Id="rId57" Type="http://schemas.openxmlformats.org/officeDocument/2006/relationships/slide" Target="slides/slide52.xml"/><Relationship Id="rId56" Type="http://schemas.openxmlformats.org/officeDocument/2006/relationships/slide" Target="slides/slide51.xml"/><Relationship Id="rId59" Type="http://schemas.openxmlformats.org/officeDocument/2006/relationships/slide" Target="slides/slide54.xml"/><Relationship Id="rId58" Type="http://schemas.openxmlformats.org/officeDocument/2006/relationships/slide" Target="slides/slide5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5.png"/><Relationship Id="rId2" Type="http://schemas.openxmlformats.org/officeDocument/2006/relationships/image" Target="../media/image29.png"/><Relationship Id="rId3" Type="http://schemas.openxmlformats.org/officeDocument/2006/relationships/image" Target="../media/image22.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5.png"/><Relationship Id="rId2" Type="http://schemas.openxmlformats.org/officeDocument/2006/relationships/image" Target="../media/image33.png"/><Relationship Id="rId3" Type="http://schemas.openxmlformats.org/officeDocument/2006/relationships/image" Target="../media/image32.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68.png"/><Relationship Id="rId2" Type="http://schemas.openxmlformats.org/officeDocument/2006/relationships/image" Target="../media/image66.png"/><Relationship Id="rId3" Type="http://schemas.openxmlformats.org/officeDocument/2006/relationships/image" Target="../media/image69.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80.png"/><Relationship Id="rId2" Type="http://schemas.openxmlformats.org/officeDocument/2006/relationships/image" Target="../media/image72.png"/><Relationship Id="rId3" Type="http://schemas.openxmlformats.org/officeDocument/2006/relationships/image" Target="../media/image84.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4302125" cy="341313"/>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 name="Google Shape;4;n"/>
          <p:cNvSpPr txBox="1"/>
          <p:nvPr>
            <p:ph idx="10" type="dt"/>
          </p:nvPr>
        </p:nvSpPr>
        <p:spPr>
          <a:xfrm>
            <a:off x="5622925" y="0"/>
            <a:ext cx="4302125" cy="341313"/>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 name="Google Shape;5;n"/>
          <p:cNvSpPr/>
          <p:nvPr>
            <p:ph idx="3" type="sldImg"/>
          </p:nvPr>
        </p:nvSpPr>
        <p:spPr>
          <a:xfrm>
            <a:off x="3433763" y="849313"/>
            <a:ext cx="3059112" cy="229393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992188" y="3271838"/>
            <a:ext cx="7942262" cy="2676525"/>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6456363"/>
            <a:ext cx="4302125" cy="341312"/>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 name="Google Shape;8;n"/>
          <p:cNvSpPr txBox="1"/>
          <p:nvPr>
            <p:ph idx="12" type="sldNum"/>
          </p:nvPr>
        </p:nvSpPr>
        <p:spPr>
          <a:xfrm>
            <a:off x="5622925" y="6456363"/>
            <a:ext cx="4302125" cy="341312"/>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portal.azure.com/" TargetMode="Externa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azure-samples.github.io/raspberry-pi-web-simulator/" TargetMode="Externa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microsoft.com/en-us/azure/event-hubs/event-hubs-features#event-consumers" TargetMode="External"/><Relationship Id="rId3" Type="http://schemas.openxmlformats.org/officeDocument/2006/relationships/hyperlink" Target="https://portal.azure.com/" TargetMode="Externa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microsoft.com/en-us/azure/iot-hub/iot-hub-dev-guide-sas#access-control-and-permissions" TargetMode="Externa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powerbi.microsoft.com/" TargetMode="Externa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microsoft.com/azure/event-hubs/?WT.mc_id=academic-17441-jabenn" TargetMode="Externa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microchip.com/wwwproducts/en/ATECC508A" TargetMode="External"/><Relationship Id="rId3" Type="http://schemas.openxmlformats.org/officeDocument/2006/relationships/hyperlink" Target="https://www.microchip.com/wwwproducts/en/ATECC608A" TargetMode="Externa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p1:notes"/>
          <p:cNvSpPr txBox="1"/>
          <p:nvPr>
            <p:ph idx="1" type="body"/>
          </p:nvPr>
        </p:nvSpPr>
        <p:spPr>
          <a:xfrm>
            <a:off x="992188" y="3271838"/>
            <a:ext cx="7942262" cy="267652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9" name="Google Shape;109;p1:notes"/>
          <p:cNvSpPr/>
          <p:nvPr>
            <p:ph idx="2" type="sldImg"/>
          </p:nvPr>
        </p:nvSpPr>
        <p:spPr>
          <a:xfrm>
            <a:off x="3433763" y="849313"/>
            <a:ext cx="3059112" cy="229393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p81:notes"/>
          <p:cNvSpPr/>
          <p:nvPr>
            <p:ph idx="2" type="sldImg"/>
          </p:nvPr>
        </p:nvSpPr>
        <p:spPr>
          <a:xfrm>
            <a:off x="3433763" y="849313"/>
            <a:ext cx="3059112" cy="229393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7" name="Google Shape;187;p81:notes"/>
          <p:cNvSpPr txBox="1"/>
          <p:nvPr>
            <p:ph idx="1" type="body"/>
          </p:nvPr>
        </p:nvSpPr>
        <p:spPr>
          <a:xfrm>
            <a:off x="992188" y="3271838"/>
            <a:ext cx="7942262" cy="2676525"/>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SzPts val="1400"/>
              <a:buNone/>
            </a:pPr>
            <a:r>
              <a:rPr lang="en-US"/>
              <a:t>https://www.youtube.com/watch?v=eEIPnYLj73A</a:t>
            </a:r>
            <a:endParaRPr/>
          </a:p>
        </p:txBody>
      </p:sp>
      <p:sp>
        <p:nvSpPr>
          <p:cNvPr id="188" name="Google Shape;188;p81:notes"/>
          <p:cNvSpPr txBox="1"/>
          <p:nvPr>
            <p:ph idx="12" type="sldNum"/>
          </p:nvPr>
        </p:nvSpPr>
        <p:spPr>
          <a:xfrm>
            <a:off x="5622925" y="6456363"/>
            <a:ext cx="4302125" cy="341312"/>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solidFill>
                <a:srgbClr val="000000"/>
              </a:solidFill>
              <a:latin typeface="Arial"/>
              <a:ea typeface="Arial"/>
              <a:cs typeface="Arial"/>
              <a:sym typeface="Aria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p7:notes"/>
          <p:cNvSpPr/>
          <p:nvPr>
            <p:ph idx="2" type="sldImg"/>
          </p:nvPr>
        </p:nvSpPr>
        <p:spPr>
          <a:xfrm>
            <a:off x="3433763" y="849313"/>
            <a:ext cx="3059112" cy="229393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6" name="Google Shape;196;p7:notes"/>
          <p:cNvSpPr txBox="1"/>
          <p:nvPr>
            <p:ph idx="1" type="body"/>
          </p:nvPr>
        </p:nvSpPr>
        <p:spPr>
          <a:xfrm>
            <a:off x="992188" y="3271838"/>
            <a:ext cx="7942262" cy="267652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https://github.com/microsoft/IoT-For-Beginners/blob/main/2-farm/lessons/4-migrate-your-plant-to-the-cloud/README.md</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p:txBody>
      </p:sp>
      <p:sp>
        <p:nvSpPr>
          <p:cNvPr id="197" name="Google Shape;197;p7:notes"/>
          <p:cNvSpPr txBox="1"/>
          <p:nvPr>
            <p:ph idx="12" type="sldNum"/>
          </p:nvPr>
        </p:nvSpPr>
        <p:spPr>
          <a:xfrm>
            <a:off x="5622925" y="6456363"/>
            <a:ext cx="4302125" cy="341312"/>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p82:notes"/>
          <p:cNvSpPr txBox="1"/>
          <p:nvPr>
            <p:ph idx="1" type="body"/>
          </p:nvPr>
        </p:nvSpPr>
        <p:spPr>
          <a:xfrm>
            <a:off x="992188" y="3271838"/>
            <a:ext cx="7942262" cy="267652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4" name="Google Shape;204;p82:notes"/>
          <p:cNvSpPr/>
          <p:nvPr>
            <p:ph idx="2" type="sldImg"/>
          </p:nvPr>
        </p:nvSpPr>
        <p:spPr>
          <a:xfrm>
            <a:off x="3433763" y="849313"/>
            <a:ext cx="3059112" cy="229393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p8:notes"/>
          <p:cNvSpPr txBox="1"/>
          <p:nvPr>
            <p:ph idx="1" type="body"/>
          </p:nvPr>
        </p:nvSpPr>
        <p:spPr>
          <a:xfrm>
            <a:off x="992188" y="3271838"/>
            <a:ext cx="7942262" cy="267652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10" name="Google Shape;210;p8:notes"/>
          <p:cNvSpPr/>
          <p:nvPr>
            <p:ph idx="2" type="sldImg"/>
          </p:nvPr>
        </p:nvSpPr>
        <p:spPr>
          <a:xfrm>
            <a:off x="3433763" y="849313"/>
            <a:ext cx="3059112" cy="229393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p83:notes"/>
          <p:cNvSpPr/>
          <p:nvPr>
            <p:ph idx="2" type="sldImg"/>
          </p:nvPr>
        </p:nvSpPr>
        <p:spPr>
          <a:xfrm>
            <a:off x="3433763" y="849313"/>
            <a:ext cx="3059112" cy="229393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0" name="Google Shape;220;p83:notes"/>
          <p:cNvSpPr txBox="1"/>
          <p:nvPr>
            <p:ph idx="1" type="body"/>
          </p:nvPr>
        </p:nvSpPr>
        <p:spPr>
          <a:xfrm>
            <a:off x="992188" y="3271838"/>
            <a:ext cx="7942262" cy="2676525"/>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SzPts val="1400"/>
              <a:buNone/>
            </a:pPr>
            <a:r>
              <a:rPr lang="en-US"/>
              <a:t>Login to the </a:t>
            </a:r>
            <a:r>
              <a:rPr lang="en-US" u="sng">
                <a:solidFill>
                  <a:schemeClr val="hlink"/>
                </a:solidFill>
                <a:hlinkClick r:id="rId2"/>
              </a:rPr>
              <a:t>Azure Portal</a:t>
            </a:r>
            <a:r>
              <a:rPr lang="en-US"/>
              <a:t> and create an IoT Hub, name it whatever you want and put it in the region that makes sense for you, otherwise there isn’t too much to configure here. </a:t>
            </a:r>
            <a:endParaRPr/>
          </a:p>
          <a:p>
            <a:pPr indent="-228600" lvl="0" marL="457200" marR="0" rtl="0" algn="l">
              <a:lnSpc>
                <a:spcPct val="100000"/>
              </a:lnSpc>
              <a:spcBef>
                <a:spcPts val="0"/>
              </a:spcBef>
              <a:spcAft>
                <a:spcPts val="0"/>
              </a:spcAft>
              <a:buSzPts val="1400"/>
              <a:buNone/>
            </a:pPr>
            <a:r>
              <a:t/>
            </a:r>
            <a:endParaRPr/>
          </a:p>
          <a:p>
            <a:pPr indent="-228600" lvl="0" marL="457200" marR="0" rtl="0" algn="l">
              <a:lnSpc>
                <a:spcPct val="100000"/>
              </a:lnSpc>
              <a:spcBef>
                <a:spcPts val="0"/>
              </a:spcBef>
              <a:spcAft>
                <a:spcPts val="0"/>
              </a:spcAft>
              <a:buSzPts val="1400"/>
              <a:buNone/>
            </a:pPr>
            <a:r>
              <a:rPr lang="en-US"/>
              <a:t>RoomTempratureResourceGroup</a:t>
            </a:r>
            <a:endParaRPr/>
          </a:p>
          <a:p>
            <a:pPr indent="-228600" lvl="0" marL="457200" marR="0" rtl="0" algn="l">
              <a:lnSpc>
                <a:spcPct val="100000"/>
              </a:lnSpc>
              <a:spcBef>
                <a:spcPts val="0"/>
              </a:spcBef>
              <a:spcAft>
                <a:spcPts val="0"/>
              </a:spcAft>
              <a:buSzPts val="1400"/>
              <a:buNone/>
            </a:pPr>
            <a:r>
              <a:rPr lang="en-US"/>
              <a:t>RoomTempHub</a:t>
            </a:r>
            <a:endParaRPr/>
          </a:p>
        </p:txBody>
      </p:sp>
      <p:sp>
        <p:nvSpPr>
          <p:cNvPr id="221" name="Google Shape;221;p83:notes"/>
          <p:cNvSpPr txBox="1"/>
          <p:nvPr>
            <p:ph idx="12" type="sldNum"/>
          </p:nvPr>
        </p:nvSpPr>
        <p:spPr>
          <a:xfrm>
            <a:off x="5622925" y="6456363"/>
            <a:ext cx="4302125" cy="341312"/>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solidFill>
                <a:srgbClr val="000000"/>
              </a:solidFill>
              <a:latin typeface="Arial"/>
              <a:ea typeface="Arial"/>
              <a:cs typeface="Arial"/>
              <a:sym typeface="Aria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p9:notes"/>
          <p:cNvSpPr/>
          <p:nvPr>
            <p:ph idx="2" type="sldImg"/>
          </p:nvPr>
        </p:nvSpPr>
        <p:spPr>
          <a:xfrm>
            <a:off x="3433763" y="849313"/>
            <a:ext cx="3059112" cy="229393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0" name="Google Shape;230;p9:notes"/>
          <p:cNvSpPr txBox="1"/>
          <p:nvPr>
            <p:ph idx="1" type="body"/>
          </p:nvPr>
        </p:nvSpPr>
        <p:spPr>
          <a:xfrm>
            <a:off x="992188" y="3271838"/>
            <a:ext cx="7942262" cy="267652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az iot hub create --resource-group soil-moisture-sensor --sku F1 --partition-count 2 --name &lt;hub_name&gt;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https://github.com/microsoft/IoT-For-Beginners/blob/main/2-farm/lessons/4-migrate-your-plant-to-the-cloud/README.md#task---create-an-iot-hub</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p:txBody>
      </p:sp>
      <p:sp>
        <p:nvSpPr>
          <p:cNvPr id="231" name="Google Shape;231;p9:notes"/>
          <p:cNvSpPr txBox="1"/>
          <p:nvPr>
            <p:ph idx="12" type="sldNum"/>
          </p:nvPr>
        </p:nvSpPr>
        <p:spPr>
          <a:xfrm>
            <a:off x="5622925" y="6456363"/>
            <a:ext cx="4302125" cy="341312"/>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p84:notes"/>
          <p:cNvSpPr txBox="1"/>
          <p:nvPr>
            <p:ph idx="1" type="body"/>
          </p:nvPr>
        </p:nvSpPr>
        <p:spPr>
          <a:xfrm>
            <a:off x="992188" y="3271838"/>
            <a:ext cx="7942262" cy="267652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0" name="Google Shape;240;p84:notes"/>
          <p:cNvSpPr/>
          <p:nvPr>
            <p:ph idx="2" type="sldImg"/>
          </p:nvPr>
        </p:nvSpPr>
        <p:spPr>
          <a:xfrm>
            <a:off x="3433763" y="849313"/>
            <a:ext cx="3059112" cy="229393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p85:notes"/>
          <p:cNvSpPr txBox="1"/>
          <p:nvPr>
            <p:ph idx="1" type="body"/>
          </p:nvPr>
        </p:nvSpPr>
        <p:spPr>
          <a:xfrm>
            <a:off x="992188" y="3271838"/>
            <a:ext cx="7942262" cy="267652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9" name="Google Shape;249;p85:notes"/>
          <p:cNvSpPr/>
          <p:nvPr>
            <p:ph idx="2" type="sldImg"/>
          </p:nvPr>
        </p:nvSpPr>
        <p:spPr>
          <a:xfrm>
            <a:off x="3433763" y="849313"/>
            <a:ext cx="3059112" cy="229393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p10:notes"/>
          <p:cNvSpPr/>
          <p:nvPr>
            <p:ph idx="2" type="sldImg"/>
          </p:nvPr>
        </p:nvSpPr>
        <p:spPr>
          <a:xfrm>
            <a:off x="3433763" y="849313"/>
            <a:ext cx="3059112" cy="229393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5" name="Google Shape;255;p10:notes"/>
          <p:cNvSpPr txBox="1"/>
          <p:nvPr>
            <p:ph idx="1" type="body"/>
          </p:nvPr>
        </p:nvSpPr>
        <p:spPr>
          <a:xfrm>
            <a:off x="992188" y="3271838"/>
            <a:ext cx="7942262" cy="267652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b="0" i="0" lang="en-US" sz="1200">
                <a:solidFill>
                  <a:schemeClr val="dk1"/>
                </a:solidFill>
                <a:latin typeface="Calibri"/>
                <a:ea typeface="Calibri"/>
                <a:cs typeface="Calibri"/>
                <a:sym typeface="Calibri"/>
              </a:rPr>
              <a:t>Run the following command to register a device:</a:t>
            </a:r>
            <a:endParaRPr/>
          </a:p>
          <a:p>
            <a:pPr indent="0" lvl="0" marL="0" rtl="0" algn="l">
              <a:lnSpc>
                <a:spcPct val="100000"/>
              </a:lnSpc>
              <a:spcBef>
                <a:spcPts val="0"/>
              </a:spcBef>
              <a:spcAft>
                <a:spcPts val="0"/>
              </a:spcAft>
              <a:buSzPts val="1400"/>
              <a:buNone/>
            </a:pPr>
            <a:r>
              <a:rPr b="0" i="0" lang="en-US" sz="1200">
                <a:solidFill>
                  <a:schemeClr val="dk1"/>
                </a:solidFill>
                <a:latin typeface="Calibri"/>
                <a:ea typeface="Calibri"/>
                <a:cs typeface="Calibri"/>
                <a:sym typeface="Calibri"/>
              </a:rPr>
              <a:t>az iot hub device-identity create --device-id &lt;RESOURCE Group Name&gt;  --hub-name &lt;hub_name&gt;</a:t>
            </a:r>
            <a:endParaRPr/>
          </a:p>
          <a:p>
            <a:pPr indent="0" lvl="0" marL="0" rtl="0" algn="l">
              <a:lnSpc>
                <a:spcPct val="100000"/>
              </a:lnSpc>
              <a:spcBef>
                <a:spcPts val="0"/>
              </a:spcBef>
              <a:spcAft>
                <a:spcPts val="0"/>
              </a:spcAft>
              <a:buSzPts val="1400"/>
              <a:buNone/>
            </a:pPr>
            <a:r>
              <a:rPr b="0" i="0" lang="en-US" sz="1200">
                <a:solidFill>
                  <a:schemeClr val="dk1"/>
                </a:solidFill>
                <a:latin typeface="Calibri"/>
                <a:ea typeface="Calibri"/>
                <a:cs typeface="Calibri"/>
                <a:sym typeface="Calibri"/>
              </a:rPr>
              <a:t>Replace &lt;hub_name&gt; with the name you used for your IoT Hub.</a:t>
            </a:r>
            <a:endParaRPr/>
          </a:p>
          <a:p>
            <a:pPr indent="0" lvl="0" marL="0" rtl="0" algn="l">
              <a:lnSpc>
                <a:spcPct val="100000"/>
              </a:lnSpc>
              <a:spcBef>
                <a:spcPts val="0"/>
              </a:spcBef>
              <a:spcAft>
                <a:spcPts val="0"/>
              </a:spcAft>
              <a:buSzPts val="1400"/>
              <a:buNone/>
            </a:pPr>
            <a:r>
              <a:rPr b="0" i="0" lang="en-US" sz="1200">
                <a:solidFill>
                  <a:schemeClr val="dk1"/>
                </a:solidFill>
                <a:latin typeface="Calibri"/>
                <a:ea typeface="Calibri"/>
                <a:cs typeface="Calibri"/>
                <a:sym typeface="Calibri"/>
              </a:rPr>
              <a:t>This will create a device with an ID of soil-moisture-sensor.</a:t>
            </a:r>
            <a:endParaRPr/>
          </a:p>
          <a:p>
            <a:pPr indent="0" lvl="0" marL="0" rtl="0" algn="l">
              <a:lnSpc>
                <a:spcPct val="100000"/>
              </a:lnSpc>
              <a:spcBef>
                <a:spcPts val="0"/>
              </a:spcBef>
              <a:spcAft>
                <a:spcPts val="0"/>
              </a:spcAft>
              <a:buSzPts val="1400"/>
              <a:buNone/>
            </a:pPr>
            <a:r>
              <a:t/>
            </a:r>
            <a:endParaRPr/>
          </a:p>
        </p:txBody>
      </p:sp>
      <p:sp>
        <p:nvSpPr>
          <p:cNvPr id="256" name="Google Shape;256;p10:notes"/>
          <p:cNvSpPr txBox="1"/>
          <p:nvPr>
            <p:ph idx="12" type="sldNum"/>
          </p:nvPr>
        </p:nvSpPr>
        <p:spPr>
          <a:xfrm>
            <a:off x="5622925" y="6456363"/>
            <a:ext cx="4302125" cy="341312"/>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p86:notes"/>
          <p:cNvSpPr/>
          <p:nvPr>
            <p:ph idx="2" type="sldImg"/>
          </p:nvPr>
        </p:nvSpPr>
        <p:spPr>
          <a:xfrm>
            <a:off x="3433763" y="849313"/>
            <a:ext cx="3059112" cy="229393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4" name="Google Shape;264;p86:notes"/>
          <p:cNvSpPr txBox="1"/>
          <p:nvPr>
            <p:ph idx="1" type="body"/>
          </p:nvPr>
        </p:nvSpPr>
        <p:spPr>
          <a:xfrm>
            <a:off x="992188" y="3271838"/>
            <a:ext cx="7942262" cy="267652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b="0" i="0" lang="en-US" sz="1200">
                <a:solidFill>
                  <a:schemeClr val="dk1"/>
                </a:solidFill>
                <a:latin typeface="Calibri"/>
                <a:ea typeface="Calibri"/>
                <a:cs typeface="Calibri"/>
                <a:sym typeface="Calibri"/>
              </a:rPr>
              <a:t>THIS IS GREAT </a:t>
            </a:r>
            <a:endParaRPr/>
          </a:p>
          <a:p>
            <a:pPr indent="0" lvl="0" marL="0" rtl="0" algn="l">
              <a:lnSpc>
                <a:spcPct val="100000"/>
              </a:lnSpc>
              <a:spcBef>
                <a:spcPts val="0"/>
              </a:spcBef>
              <a:spcAft>
                <a:spcPts val="0"/>
              </a:spcAft>
              <a:buSzPts val="1400"/>
              <a:buNone/>
            </a:pPr>
            <a:r>
              <a:rPr b="0" i="0" lang="en-US" sz="1200">
                <a:solidFill>
                  <a:schemeClr val="dk1"/>
                </a:solidFill>
                <a:latin typeface="Calibri"/>
                <a:ea typeface="Calibri"/>
                <a:cs typeface="Calibri"/>
                <a:sym typeface="Calibri"/>
              </a:rPr>
              <a:t>https://paul-bruffett.medium.com/iot-azure-pipeline-9725ac2b6a00</a:t>
            </a:r>
            <a:endParaRPr/>
          </a:p>
          <a:p>
            <a:pPr indent="0" lvl="0" marL="0" rtl="0" algn="l">
              <a:lnSpc>
                <a:spcPct val="100000"/>
              </a:lnSpc>
              <a:spcBef>
                <a:spcPts val="0"/>
              </a:spcBef>
              <a:spcAft>
                <a:spcPts val="0"/>
              </a:spcAft>
              <a:buSzPts val="1400"/>
              <a:buNone/>
            </a:pPr>
            <a:r>
              <a:t/>
            </a:r>
            <a:endParaRPr b="0" i="0" sz="1200">
              <a:solidFill>
                <a:schemeClr val="dk1"/>
              </a:solidFill>
              <a:latin typeface="Calibri"/>
              <a:ea typeface="Calibri"/>
              <a:cs typeface="Calibri"/>
              <a:sym typeface="Calibri"/>
            </a:endParaRPr>
          </a:p>
          <a:p>
            <a:pPr indent="0" lvl="0" marL="0" rtl="0" algn="l">
              <a:lnSpc>
                <a:spcPct val="100000"/>
              </a:lnSpc>
              <a:spcBef>
                <a:spcPts val="0"/>
              </a:spcBef>
              <a:spcAft>
                <a:spcPts val="0"/>
              </a:spcAft>
              <a:buSzPts val="1400"/>
              <a:buNone/>
            </a:pPr>
            <a:r>
              <a:t/>
            </a:r>
            <a:endParaRPr b="0" i="0" sz="1200">
              <a:solidFill>
                <a:schemeClr val="dk1"/>
              </a:solidFill>
              <a:latin typeface="Calibri"/>
              <a:ea typeface="Calibri"/>
              <a:cs typeface="Calibri"/>
              <a:sym typeface="Calibri"/>
            </a:endParaRPr>
          </a:p>
          <a:p>
            <a:pPr indent="0" lvl="0" marL="0" rtl="0" algn="l">
              <a:lnSpc>
                <a:spcPct val="100000"/>
              </a:lnSpc>
              <a:spcBef>
                <a:spcPts val="0"/>
              </a:spcBef>
              <a:spcAft>
                <a:spcPts val="0"/>
              </a:spcAft>
              <a:buSzPts val="1400"/>
              <a:buNone/>
            </a:pPr>
            <a:r>
              <a:rPr b="0" i="0" lang="en-US" sz="1200">
                <a:solidFill>
                  <a:schemeClr val="dk1"/>
                </a:solidFill>
                <a:latin typeface="Calibri"/>
                <a:ea typeface="Calibri"/>
                <a:cs typeface="Calibri"/>
                <a:sym typeface="Calibri"/>
              </a:rPr>
              <a:t>Run the following command to register a device:</a:t>
            </a:r>
            <a:endParaRPr/>
          </a:p>
          <a:p>
            <a:pPr indent="0" lvl="0" marL="0" rtl="0" algn="l">
              <a:lnSpc>
                <a:spcPct val="100000"/>
              </a:lnSpc>
              <a:spcBef>
                <a:spcPts val="0"/>
              </a:spcBef>
              <a:spcAft>
                <a:spcPts val="0"/>
              </a:spcAft>
              <a:buSzPts val="1400"/>
              <a:buNone/>
            </a:pPr>
            <a:r>
              <a:rPr b="0" i="0" lang="en-US" sz="1200">
                <a:solidFill>
                  <a:schemeClr val="dk1"/>
                </a:solidFill>
                <a:latin typeface="Calibri"/>
                <a:ea typeface="Calibri"/>
                <a:cs typeface="Calibri"/>
                <a:sym typeface="Calibri"/>
              </a:rPr>
              <a:t>az iot hub device-identity create --device-id &lt;RESOURCE Group Name&gt;  --hub-name &lt;hub_name&gt;</a:t>
            </a:r>
            <a:endParaRPr/>
          </a:p>
          <a:p>
            <a:pPr indent="0" lvl="0" marL="0" rtl="0" algn="l">
              <a:lnSpc>
                <a:spcPct val="100000"/>
              </a:lnSpc>
              <a:spcBef>
                <a:spcPts val="0"/>
              </a:spcBef>
              <a:spcAft>
                <a:spcPts val="0"/>
              </a:spcAft>
              <a:buSzPts val="1400"/>
              <a:buNone/>
            </a:pPr>
            <a:r>
              <a:rPr b="0" i="0" lang="en-US" sz="1200">
                <a:solidFill>
                  <a:schemeClr val="dk1"/>
                </a:solidFill>
                <a:latin typeface="Calibri"/>
                <a:ea typeface="Calibri"/>
                <a:cs typeface="Calibri"/>
                <a:sym typeface="Calibri"/>
              </a:rPr>
              <a:t>Replace &lt;hub_name&gt; with the name you used for your IoT Hub.</a:t>
            </a:r>
            <a:endParaRPr/>
          </a:p>
          <a:p>
            <a:pPr indent="0" lvl="0" marL="0" rtl="0" algn="l">
              <a:lnSpc>
                <a:spcPct val="100000"/>
              </a:lnSpc>
              <a:spcBef>
                <a:spcPts val="0"/>
              </a:spcBef>
              <a:spcAft>
                <a:spcPts val="0"/>
              </a:spcAft>
              <a:buSzPts val="1400"/>
              <a:buNone/>
            </a:pPr>
            <a:r>
              <a:rPr b="0" i="0" lang="en-US" sz="1200">
                <a:solidFill>
                  <a:schemeClr val="dk1"/>
                </a:solidFill>
                <a:latin typeface="Calibri"/>
                <a:ea typeface="Calibri"/>
                <a:cs typeface="Calibri"/>
                <a:sym typeface="Calibri"/>
              </a:rPr>
              <a:t>This will create a device with an ID of soil-moisture-sensor.</a:t>
            </a:r>
            <a:endParaRPr/>
          </a:p>
          <a:p>
            <a:pPr indent="0" lvl="0" marL="0" rtl="0" algn="l">
              <a:lnSpc>
                <a:spcPct val="100000"/>
              </a:lnSpc>
              <a:spcBef>
                <a:spcPts val="0"/>
              </a:spcBef>
              <a:spcAft>
                <a:spcPts val="0"/>
              </a:spcAft>
              <a:buSzPts val="1400"/>
              <a:buNone/>
            </a:pPr>
            <a:r>
              <a:t/>
            </a:r>
            <a:endParaRPr/>
          </a:p>
        </p:txBody>
      </p:sp>
      <p:sp>
        <p:nvSpPr>
          <p:cNvPr id="265" name="Google Shape;265;p86:notes"/>
          <p:cNvSpPr txBox="1"/>
          <p:nvPr>
            <p:ph idx="12" type="sldNum"/>
          </p:nvPr>
        </p:nvSpPr>
        <p:spPr>
          <a:xfrm>
            <a:off x="5622925" y="6456363"/>
            <a:ext cx="4302125" cy="341312"/>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p2:notes"/>
          <p:cNvSpPr/>
          <p:nvPr>
            <p:ph idx="2" type="sldImg"/>
          </p:nvPr>
        </p:nvSpPr>
        <p:spPr>
          <a:xfrm>
            <a:off x="3433763" y="849313"/>
            <a:ext cx="3059112" cy="229393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6" name="Google Shape;116;p2:notes"/>
          <p:cNvSpPr txBox="1"/>
          <p:nvPr>
            <p:ph idx="1" type="body"/>
          </p:nvPr>
        </p:nvSpPr>
        <p:spPr>
          <a:xfrm>
            <a:off x="992188" y="3271838"/>
            <a:ext cx="7942262" cy="267652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Used mainly these steps</a:t>
            </a:r>
            <a:endParaRPr/>
          </a:p>
          <a:p>
            <a:pPr indent="0" lvl="0" marL="0" rtl="0" algn="l">
              <a:lnSpc>
                <a:spcPct val="100000"/>
              </a:lnSpc>
              <a:spcBef>
                <a:spcPts val="0"/>
              </a:spcBef>
              <a:spcAft>
                <a:spcPts val="0"/>
              </a:spcAft>
              <a:buSzPts val="1400"/>
              <a:buNone/>
            </a:pPr>
            <a:r>
              <a:rPr lang="en-US"/>
              <a:t>https://docs.microsoft.com/en-us/azure/iot-hub/iot-hub-live-data-visualization-in-power-bi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a:p>
            <a:pPr indent="-457200" lvl="0" marL="457200" rtl="0" algn="l">
              <a:lnSpc>
                <a:spcPct val="90000"/>
              </a:lnSpc>
              <a:spcBef>
                <a:spcPts val="0"/>
              </a:spcBef>
              <a:spcAft>
                <a:spcPts val="0"/>
              </a:spcAft>
              <a:buSzPts val="2400"/>
              <a:buChar char="▪"/>
            </a:pPr>
            <a:r>
              <a:rPr lang="en-US" sz="1200"/>
              <a:t>This tutorial will walk you through how to connect a Arduino MKR WIFI 1010 board securely to Azure IoT Hub using an MQTT client. </a:t>
            </a:r>
            <a:endParaRPr/>
          </a:p>
          <a:p>
            <a:pPr indent="-457200" lvl="0" marL="457200" rtl="0" algn="l">
              <a:lnSpc>
                <a:spcPct val="90000"/>
              </a:lnSpc>
              <a:spcBef>
                <a:spcPts val="1000"/>
              </a:spcBef>
              <a:spcAft>
                <a:spcPts val="0"/>
              </a:spcAft>
              <a:buSzPts val="2400"/>
              <a:buChar char="▪"/>
            </a:pPr>
            <a:r>
              <a:rPr lang="en-US" sz="1200"/>
              <a:t>Create a consumer group on your IoT hub.</a:t>
            </a:r>
            <a:endParaRPr/>
          </a:p>
          <a:p>
            <a:pPr indent="-457200" lvl="0" marL="457200" rtl="0" algn="l">
              <a:lnSpc>
                <a:spcPct val="90000"/>
              </a:lnSpc>
              <a:spcBef>
                <a:spcPts val="1000"/>
              </a:spcBef>
              <a:spcAft>
                <a:spcPts val="0"/>
              </a:spcAft>
              <a:buSzPts val="2400"/>
              <a:buChar char="▪"/>
            </a:pPr>
            <a:r>
              <a:rPr lang="en-US" sz="1200"/>
              <a:t>Create and configure an Azure Stream Analytics job to read temperature telemetry from your consumer group and send it to Power BI.</a:t>
            </a:r>
            <a:endParaRPr/>
          </a:p>
          <a:p>
            <a:pPr indent="-457200" lvl="0" marL="457200" rtl="0" algn="l">
              <a:lnSpc>
                <a:spcPct val="90000"/>
              </a:lnSpc>
              <a:spcBef>
                <a:spcPts val="1000"/>
              </a:spcBef>
              <a:spcAft>
                <a:spcPts val="0"/>
              </a:spcAft>
              <a:buSzPts val="2400"/>
              <a:buChar char="▪"/>
            </a:pPr>
            <a:r>
              <a:rPr lang="en-US" sz="1200"/>
              <a:t>Create a report of the temperature data in Power BI and share it to the web.</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a:p>
            <a:pPr indent="0" lvl="0" marL="0" marR="0" rtl="0" algn="l">
              <a:lnSpc>
                <a:spcPct val="100000"/>
              </a:lnSpc>
              <a:spcBef>
                <a:spcPts val="0"/>
              </a:spcBef>
              <a:spcAft>
                <a:spcPts val="0"/>
              </a:spcAft>
              <a:buClr>
                <a:schemeClr val="dk1"/>
              </a:buClr>
              <a:buSzPts val="1200"/>
              <a:buFont typeface="Calibri"/>
              <a:buNone/>
            </a:pPr>
            <a:r>
              <a:rPr lang="en-US" sz="1200"/>
              <a:t>MQTT (Message Queuing Telemetry Transport) is a M2M (machine-to-machine) connectivity protocol which provides a messaging subscription and publish transport.</a:t>
            </a:r>
            <a:endParaRPr/>
          </a:p>
          <a:p>
            <a:pPr indent="0" lvl="0" marL="0" rtl="0" algn="l">
              <a:lnSpc>
                <a:spcPct val="100000"/>
              </a:lnSpc>
              <a:spcBef>
                <a:spcPts val="0"/>
              </a:spcBef>
              <a:spcAft>
                <a:spcPts val="0"/>
              </a:spcAft>
              <a:buSzPts val="1400"/>
              <a:buNone/>
            </a:pPr>
            <a:r>
              <a:t/>
            </a:r>
            <a:endParaRPr/>
          </a:p>
        </p:txBody>
      </p:sp>
      <p:sp>
        <p:nvSpPr>
          <p:cNvPr id="117" name="Google Shape;117;p2:notes"/>
          <p:cNvSpPr txBox="1"/>
          <p:nvPr>
            <p:ph idx="12" type="sldNum"/>
          </p:nvPr>
        </p:nvSpPr>
        <p:spPr>
          <a:xfrm>
            <a:off x="5622925" y="6456363"/>
            <a:ext cx="4302125" cy="341312"/>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p87:notes"/>
          <p:cNvSpPr txBox="1"/>
          <p:nvPr>
            <p:ph idx="1" type="body"/>
          </p:nvPr>
        </p:nvSpPr>
        <p:spPr>
          <a:xfrm>
            <a:off x="992188" y="3271838"/>
            <a:ext cx="7942262" cy="267652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3" name="Google Shape;273;p87:notes"/>
          <p:cNvSpPr/>
          <p:nvPr>
            <p:ph idx="2" type="sldImg"/>
          </p:nvPr>
        </p:nvSpPr>
        <p:spPr>
          <a:xfrm>
            <a:off x="3433763" y="849313"/>
            <a:ext cx="3059112" cy="229393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p88:notes"/>
          <p:cNvSpPr txBox="1"/>
          <p:nvPr>
            <p:ph idx="1" type="body"/>
          </p:nvPr>
        </p:nvSpPr>
        <p:spPr>
          <a:xfrm>
            <a:off x="992188" y="3271838"/>
            <a:ext cx="7942262" cy="267652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81" name="Google Shape;281;p88:notes"/>
          <p:cNvSpPr/>
          <p:nvPr>
            <p:ph idx="2" type="sldImg"/>
          </p:nvPr>
        </p:nvSpPr>
        <p:spPr>
          <a:xfrm>
            <a:off x="3433763" y="849313"/>
            <a:ext cx="3059112" cy="229393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p89:notes"/>
          <p:cNvSpPr/>
          <p:nvPr>
            <p:ph idx="2" type="sldImg"/>
          </p:nvPr>
        </p:nvSpPr>
        <p:spPr>
          <a:xfrm>
            <a:off x="3433763" y="849313"/>
            <a:ext cx="3059112" cy="229393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7" name="Google Shape;287;p89:notes"/>
          <p:cNvSpPr txBox="1"/>
          <p:nvPr>
            <p:ph idx="1" type="body"/>
          </p:nvPr>
        </p:nvSpPr>
        <p:spPr>
          <a:xfrm>
            <a:off x="992188" y="3271838"/>
            <a:ext cx="7942262" cy="2676525"/>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SzPts val="1400"/>
              <a:buNone/>
            </a:pPr>
            <a:r>
              <a:rPr lang="en-US"/>
              <a:t>In SlideCodes section – saved as ZIP file</a:t>
            </a:r>
            <a:endParaRPr/>
          </a:p>
          <a:p>
            <a:pPr indent="-228600" lvl="0" marL="457200" marR="0" rtl="0" algn="l">
              <a:lnSpc>
                <a:spcPct val="100000"/>
              </a:lnSpc>
              <a:spcBef>
                <a:spcPts val="0"/>
              </a:spcBef>
              <a:spcAft>
                <a:spcPts val="0"/>
              </a:spcAft>
              <a:buSzPts val="1400"/>
              <a:buNone/>
            </a:pPr>
            <a:r>
              <a:rPr lang="en-US"/>
              <a:t>01-SlideCode-SendingMessagesToAzure-VSCode.zip</a:t>
            </a:r>
            <a:endParaRPr/>
          </a:p>
        </p:txBody>
      </p:sp>
      <p:sp>
        <p:nvSpPr>
          <p:cNvPr id="288" name="Google Shape;288;p89:notes"/>
          <p:cNvSpPr txBox="1"/>
          <p:nvPr>
            <p:ph idx="12" type="sldNum"/>
          </p:nvPr>
        </p:nvSpPr>
        <p:spPr>
          <a:xfrm>
            <a:off x="5622925" y="6456363"/>
            <a:ext cx="4302125" cy="341312"/>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solidFill>
                <a:srgbClr val="000000"/>
              </a:solidFill>
              <a:latin typeface="Arial"/>
              <a:ea typeface="Arial"/>
              <a:cs typeface="Arial"/>
              <a:sym typeface="Aria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p27:notes"/>
          <p:cNvSpPr txBox="1"/>
          <p:nvPr>
            <p:ph idx="1" type="body"/>
          </p:nvPr>
        </p:nvSpPr>
        <p:spPr>
          <a:xfrm>
            <a:off x="992188" y="3271838"/>
            <a:ext cx="7942262" cy="267652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 Fill in  your WiFi networks SSID and password</a:t>
            </a:r>
            <a:endParaRPr/>
          </a:p>
          <a:p>
            <a:pPr indent="0" lvl="0" marL="0" marR="0" rtl="0" algn="l">
              <a:lnSpc>
                <a:spcPct val="100000"/>
              </a:lnSpc>
              <a:spcBef>
                <a:spcPts val="0"/>
              </a:spcBef>
              <a:spcAft>
                <a:spcPts val="0"/>
              </a:spcAft>
              <a:buClr>
                <a:schemeClr val="lt1"/>
              </a:buClr>
              <a:buSzPts val="1400"/>
              <a:buFont typeface="Arial"/>
              <a:buNone/>
            </a:pPr>
            <a:r>
              <a:t/>
            </a:r>
            <a:endParaRPr b="0" i="0" sz="12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chemeClr val="lt1"/>
              </a:buClr>
              <a:buSzPts val="1400"/>
              <a:buFont typeface="Arial"/>
              <a:buNone/>
            </a:pPr>
            <a:r>
              <a:rPr b="0" i="0" lang="en-US" sz="1200" u="none" cap="none" strike="noStrike">
                <a:solidFill>
                  <a:schemeClr val="lt1"/>
                </a:solidFill>
                <a:latin typeface="Arial"/>
                <a:ea typeface="Arial"/>
                <a:cs typeface="Arial"/>
                <a:sym typeface="Arial"/>
              </a:rPr>
              <a:t>#define </a:t>
            </a:r>
            <a:r>
              <a:rPr b="0" i="0" lang="en-US" sz="1200" u="none" cap="none" strike="noStrike">
                <a:solidFill>
                  <a:schemeClr val="dk1"/>
                </a:solidFill>
                <a:latin typeface="Calibri"/>
                <a:ea typeface="Calibri"/>
                <a:cs typeface="Calibri"/>
                <a:sym typeface="Calibri"/>
              </a:rPr>
              <a:t>SECRET_WIFI_SSID  </a:t>
            </a:r>
            <a:r>
              <a:rPr b="0" i="0" lang="en-US" sz="1200" u="none" cap="none" strike="noStrike">
                <a:solidFill>
                  <a:schemeClr val="lt1"/>
                </a:solidFill>
                <a:latin typeface="Arial"/>
                <a:ea typeface="Arial"/>
                <a:cs typeface="Arial"/>
                <a:sym typeface="Arial"/>
              </a:rPr>
              <a:t>"ChamplainPSK"</a:t>
            </a:r>
            <a:endParaRPr/>
          </a:p>
          <a:p>
            <a:pPr indent="0" lvl="0" marL="0" marR="0" rtl="0" algn="l">
              <a:lnSpc>
                <a:spcPct val="100000"/>
              </a:lnSpc>
              <a:spcBef>
                <a:spcPts val="0"/>
              </a:spcBef>
              <a:spcAft>
                <a:spcPts val="0"/>
              </a:spcAft>
              <a:buClr>
                <a:schemeClr val="lt1"/>
              </a:buClr>
              <a:buSzPts val="1400"/>
              <a:buFont typeface="Arial"/>
              <a:buNone/>
            </a:pPr>
            <a:r>
              <a:rPr b="0" i="0" lang="en-US" sz="1200" u="none" cap="none" strike="noStrike">
                <a:solidFill>
                  <a:schemeClr val="lt1"/>
                </a:solidFill>
                <a:latin typeface="Arial"/>
                <a:ea typeface="Arial"/>
                <a:cs typeface="Arial"/>
                <a:sym typeface="Arial"/>
              </a:rPr>
              <a:t>#define </a:t>
            </a:r>
            <a:r>
              <a:rPr b="0" i="0" lang="en-US" sz="1200" u="none" cap="none" strike="noStrike">
                <a:solidFill>
                  <a:schemeClr val="dk1"/>
                </a:solidFill>
                <a:latin typeface="Calibri"/>
                <a:ea typeface="Calibri"/>
                <a:cs typeface="Calibri"/>
                <a:sym typeface="Calibri"/>
              </a:rPr>
              <a:t>SECRET_WIFI_PASS  </a:t>
            </a:r>
            <a:r>
              <a:rPr b="0" i="0" lang="en-US" sz="1200" u="none" cap="none" strike="noStrike">
                <a:solidFill>
                  <a:schemeClr val="lt1"/>
                </a:solidFill>
                <a:latin typeface="Arial"/>
                <a:ea typeface="Arial"/>
                <a:cs typeface="Arial"/>
                <a:sym typeface="Arial"/>
              </a:rPr>
              <a:t>"letusdare"</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a:p>
            <a:pPr indent="-228600" lvl="0" marL="457200" marR="0" rtl="0" algn="l">
              <a:lnSpc>
                <a:spcPct val="100000"/>
              </a:lnSpc>
              <a:spcBef>
                <a:spcPts val="0"/>
              </a:spcBef>
              <a:spcAft>
                <a:spcPts val="0"/>
              </a:spcAft>
              <a:buSzPts val="1400"/>
              <a:buNone/>
            </a:pPr>
            <a:r>
              <a:rPr b="0" i="0" lang="en-US" sz="1200" u="none" cap="none" strike="noStrike">
                <a:solidFill>
                  <a:schemeClr val="dk1"/>
                </a:solidFill>
                <a:latin typeface="Calibri"/>
                <a:ea typeface="Calibri"/>
                <a:cs typeface="Calibri"/>
                <a:sym typeface="Calibri"/>
              </a:rPr>
              <a:t>// Fill in  your WiFi networks SSID and password</a:t>
            </a:r>
            <a:endParaRPr/>
          </a:p>
          <a:p>
            <a:pPr indent="-228600" lvl="0" marL="457200" marR="0" rtl="0" algn="l">
              <a:lnSpc>
                <a:spcPct val="100000"/>
              </a:lnSpc>
              <a:spcBef>
                <a:spcPts val="0"/>
              </a:spcBef>
              <a:spcAft>
                <a:spcPts val="0"/>
              </a:spcAft>
              <a:buSzPts val="1400"/>
              <a:buNone/>
            </a:pPr>
            <a:r>
              <a:rPr b="0" i="0" lang="en-US" sz="1200" u="none" cap="none" strike="noStrike">
                <a:solidFill>
                  <a:schemeClr val="dk1"/>
                </a:solidFill>
                <a:latin typeface="Calibri"/>
                <a:ea typeface="Calibri"/>
                <a:cs typeface="Calibri"/>
                <a:sym typeface="Calibri"/>
              </a:rPr>
              <a:t>#define SECRET_WIFI_SSID      "GungorGuest"</a:t>
            </a:r>
            <a:endParaRPr/>
          </a:p>
          <a:p>
            <a:pPr indent="-228600" lvl="0" marL="457200" marR="0" rtl="0" algn="l">
              <a:lnSpc>
                <a:spcPct val="100000"/>
              </a:lnSpc>
              <a:spcBef>
                <a:spcPts val="0"/>
              </a:spcBef>
              <a:spcAft>
                <a:spcPts val="0"/>
              </a:spcAft>
              <a:buSzPts val="1400"/>
              <a:buNone/>
            </a:pPr>
            <a:r>
              <a:rPr b="0" i="0" lang="en-US" sz="1200" u="none" cap="none" strike="noStrike">
                <a:solidFill>
                  <a:schemeClr val="dk1"/>
                </a:solidFill>
                <a:latin typeface="Calibri"/>
                <a:ea typeface="Calibri"/>
                <a:cs typeface="Calibri"/>
                <a:sym typeface="Calibri"/>
              </a:rPr>
              <a:t>#define SECRET_WIFI_PASS      "welcomehome"</a:t>
            </a:r>
            <a:endParaRPr/>
          </a:p>
          <a:p>
            <a:pPr indent="-228600" lvl="0" marL="457200" marR="0" rtl="0" algn="l">
              <a:lnSpc>
                <a:spcPct val="100000"/>
              </a:lnSpc>
              <a:spcBef>
                <a:spcPts val="0"/>
              </a:spcBef>
              <a:spcAft>
                <a:spcPts val="0"/>
              </a:spcAft>
              <a:buSzPts val="1400"/>
              <a:buNone/>
            </a:pPr>
            <a:br>
              <a:rPr b="0" i="0" lang="en-US" sz="1200" u="none" cap="none" strike="noStrike">
                <a:solidFill>
                  <a:schemeClr val="dk1"/>
                </a:solidFill>
                <a:latin typeface="Calibri"/>
                <a:ea typeface="Calibri"/>
                <a:cs typeface="Calibri"/>
                <a:sym typeface="Calibri"/>
              </a:rPr>
            </a:br>
            <a:r>
              <a:rPr b="0" i="0" lang="en-US" sz="1200" u="none" cap="none" strike="noStrike">
                <a:solidFill>
                  <a:schemeClr val="dk1"/>
                </a:solidFill>
                <a:latin typeface="Calibri"/>
                <a:ea typeface="Calibri"/>
                <a:cs typeface="Calibri"/>
                <a:sym typeface="Calibri"/>
              </a:rPr>
              <a:t>// Fill in the hostname of your Azure IoT Hub broker</a:t>
            </a:r>
            <a:endParaRPr/>
          </a:p>
          <a:p>
            <a:pPr indent="-228600" lvl="0" marL="457200" marR="0" rtl="0" algn="l">
              <a:lnSpc>
                <a:spcPct val="100000"/>
              </a:lnSpc>
              <a:spcBef>
                <a:spcPts val="0"/>
              </a:spcBef>
              <a:spcAft>
                <a:spcPts val="0"/>
              </a:spcAft>
              <a:buSzPts val="1400"/>
              <a:buNone/>
            </a:pPr>
            <a:r>
              <a:rPr b="0" i="0" lang="en-US" sz="1200" u="none" cap="none" strike="noStrike">
                <a:solidFill>
                  <a:schemeClr val="dk1"/>
                </a:solidFill>
                <a:latin typeface="Calibri"/>
                <a:ea typeface="Calibri"/>
                <a:cs typeface="Calibri"/>
                <a:sym typeface="Calibri"/>
              </a:rPr>
              <a:t>#define SECRET_BROKER    "RoomTempHub.azure-devices.net"</a:t>
            </a:r>
            <a:endParaRPr/>
          </a:p>
          <a:p>
            <a:pPr indent="-228600" lvl="0" marL="457200" marR="0" rtl="0" algn="l">
              <a:lnSpc>
                <a:spcPct val="100000"/>
              </a:lnSpc>
              <a:spcBef>
                <a:spcPts val="0"/>
              </a:spcBef>
              <a:spcAft>
                <a:spcPts val="0"/>
              </a:spcAft>
              <a:buSzPts val="1400"/>
              <a:buNone/>
            </a:pPr>
            <a:br>
              <a:rPr b="0" i="0" lang="en-US" sz="1200" u="none" cap="none" strike="noStrike">
                <a:solidFill>
                  <a:schemeClr val="dk1"/>
                </a:solidFill>
                <a:latin typeface="Calibri"/>
                <a:ea typeface="Calibri"/>
                <a:cs typeface="Calibri"/>
                <a:sym typeface="Calibri"/>
              </a:rPr>
            </a:br>
            <a:r>
              <a:rPr b="0" i="0" lang="en-US" sz="1200" u="none" cap="none" strike="noStrike">
                <a:solidFill>
                  <a:schemeClr val="dk1"/>
                </a:solidFill>
                <a:latin typeface="Calibri"/>
                <a:ea typeface="Calibri"/>
                <a:cs typeface="Calibri"/>
                <a:sym typeface="Calibri"/>
              </a:rPr>
              <a:t>// Fill in the device id</a:t>
            </a:r>
            <a:endParaRPr/>
          </a:p>
          <a:p>
            <a:pPr indent="-228600" lvl="0" marL="457200" marR="0" rtl="0" algn="l">
              <a:lnSpc>
                <a:spcPct val="100000"/>
              </a:lnSpc>
              <a:spcBef>
                <a:spcPts val="0"/>
              </a:spcBef>
              <a:spcAft>
                <a:spcPts val="0"/>
              </a:spcAft>
              <a:buSzPts val="1400"/>
              <a:buNone/>
            </a:pPr>
            <a:r>
              <a:rPr b="0" i="0" lang="en-US" sz="1200" u="none" cap="none" strike="noStrike">
                <a:solidFill>
                  <a:schemeClr val="dk1"/>
                </a:solidFill>
                <a:latin typeface="Calibri"/>
                <a:ea typeface="Calibri"/>
                <a:cs typeface="Calibri"/>
                <a:sym typeface="Calibri"/>
              </a:rPr>
              <a:t>#define SECRET_DEVICE_ID  "MKRWIFI1010DeviceID"</a:t>
            </a:r>
            <a:endParaRPr/>
          </a:p>
          <a:p>
            <a:pPr indent="-228600" lvl="0" marL="457200" marR="0" rtl="0" algn="l">
              <a:lnSpc>
                <a:spcPct val="100000"/>
              </a:lnSpc>
              <a:spcBef>
                <a:spcPts val="0"/>
              </a:spcBef>
              <a:spcAft>
                <a:spcPts val="0"/>
              </a:spcAft>
              <a:buSzPts val="1400"/>
              <a:buNone/>
            </a:pPr>
            <a:br>
              <a:rPr b="0" i="0" lang="en-US" sz="1200" u="none" cap="none" strike="noStrike">
                <a:solidFill>
                  <a:schemeClr val="dk1"/>
                </a:solidFill>
                <a:latin typeface="Calibri"/>
                <a:ea typeface="Calibri"/>
                <a:cs typeface="Calibri"/>
                <a:sym typeface="Calibri"/>
              </a:rPr>
            </a:br>
            <a:r>
              <a:rPr b="0" i="0" lang="en-US" sz="1200" u="none" cap="none" strike="noStrike">
                <a:solidFill>
                  <a:schemeClr val="dk1"/>
                </a:solidFill>
                <a:latin typeface="Calibri"/>
                <a:ea typeface="Calibri"/>
                <a:cs typeface="Calibri"/>
                <a:sym typeface="Calibri"/>
              </a:rPr>
              <a:t>// Fill in the device passoword</a:t>
            </a:r>
            <a:endParaRPr b="0" i="0" sz="1200" u="none" cap="none" strike="noStrike">
              <a:solidFill>
                <a:schemeClr val="dk1"/>
              </a:solidFill>
              <a:latin typeface="Calibri"/>
              <a:ea typeface="Calibri"/>
              <a:cs typeface="Calibri"/>
              <a:sym typeface="Calibri"/>
            </a:endParaRPr>
          </a:p>
          <a:p>
            <a:pPr indent="-228600" lvl="0" marL="457200" marR="0" rtl="0" algn="l">
              <a:lnSpc>
                <a:spcPct val="100000"/>
              </a:lnSpc>
              <a:spcBef>
                <a:spcPts val="0"/>
              </a:spcBef>
              <a:spcAft>
                <a:spcPts val="0"/>
              </a:spcAft>
              <a:buSzPts val="1400"/>
              <a:buNone/>
            </a:pPr>
            <a:r>
              <a:rPr b="0" i="0" lang="en-US" sz="1200" u="none" cap="none" strike="noStrike">
                <a:solidFill>
                  <a:schemeClr val="dk1"/>
                </a:solidFill>
                <a:latin typeface="Calibri"/>
                <a:ea typeface="Calibri"/>
                <a:cs typeface="Calibri"/>
                <a:sym typeface="Calibri"/>
              </a:rPr>
              <a:t>#define SECRET_DEVICE_PASSWORD "SharedAccessSignature sr=RoomTempHub.azure-devices.net%2Fdevices%2FMKRWIFI1010DeviceID&amp;sig=e6vFR6c3Qw54DYV3IpWU66rnB%2B6wnAXOM6Dzlhv697I%3D&amp;se=1637749921"</a:t>
            </a:r>
            <a:endParaRPr/>
          </a:p>
          <a:p>
            <a:pPr indent="-228600" lvl="0" marL="457200" marR="0" rtl="0" algn="l">
              <a:lnSpc>
                <a:spcPct val="100000"/>
              </a:lnSpc>
              <a:spcBef>
                <a:spcPts val="0"/>
              </a:spcBef>
              <a:spcAft>
                <a:spcPts val="0"/>
              </a:spcAft>
              <a:buSzPts val="1400"/>
              <a:buNone/>
            </a:pPr>
            <a:br>
              <a:rPr b="0" i="0" lang="en-US" sz="1200" u="none" cap="none" strike="noStrike">
                <a:solidFill>
                  <a:schemeClr val="dk1"/>
                </a:solidFill>
                <a:latin typeface="Calibri"/>
                <a:ea typeface="Calibri"/>
                <a:cs typeface="Calibri"/>
                <a:sym typeface="Calibri"/>
              </a:rPr>
            </a:br>
            <a:br>
              <a:rPr b="0" i="0" lang="en-US" sz="1200" u="none" cap="none" strike="noStrike">
                <a:solidFill>
                  <a:schemeClr val="dk1"/>
                </a:solidFill>
                <a:latin typeface="Calibri"/>
                <a:ea typeface="Calibri"/>
                <a:cs typeface="Calibri"/>
                <a:sym typeface="Calibri"/>
              </a:rPr>
            </a:br>
            <a:endParaRPr b="0" i="0" sz="1200" u="none" cap="none" strike="noStrike">
              <a:solidFill>
                <a:schemeClr val="dk1"/>
              </a:solidFill>
              <a:latin typeface="Calibri"/>
              <a:ea typeface="Calibri"/>
              <a:cs typeface="Calibri"/>
              <a:sym typeface="Calibri"/>
            </a:endParaRPr>
          </a:p>
        </p:txBody>
      </p:sp>
      <p:sp>
        <p:nvSpPr>
          <p:cNvPr id="299" name="Google Shape;299;p27:notes"/>
          <p:cNvSpPr/>
          <p:nvPr>
            <p:ph idx="2" type="sldImg"/>
          </p:nvPr>
        </p:nvSpPr>
        <p:spPr>
          <a:xfrm>
            <a:off x="3433763" y="849313"/>
            <a:ext cx="3059112" cy="229393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p90:notes"/>
          <p:cNvSpPr txBox="1"/>
          <p:nvPr>
            <p:ph idx="1" type="body"/>
          </p:nvPr>
        </p:nvSpPr>
        <p:spPr>
          <a:xfrm>
            <a:off x="992188" y="3271838"/>
            <a:ext cx="7942262" cy="267652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9" name="Google Shape;309;p90:notes"/>
          <p:cNvSpPr/>
          <p:nvPr>
            <p:ph idx="2" type="sldImg"/>
          </p:nvPr>
        </p:nvSpPr>
        <p:spPr>
          <a:xfrm>
            <a:off x="3433763" y="849313"/>
            <a:ext cx="3059112" cy="229393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p91:notes"/>
          <p:cNvSpPr/>
          <p:nvPr>
            <p:ph idx="2" type="sldImg"/>
          </p:nvPr>
        </p:nvSpPr>
        <p:spPr>
          <a:xfrm>
            <a:off x="3433763" y="849313"/>
            <a:ext cx="3059112" cy="229393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5" name="Google Shape;315;p91:notes"/>
          <p:cNvSpPr txBox="1"/>
          <p:nvPr>
            <p:ph idx="1" type="body"/>
          </p:nvPr>
        </p:nvSpPr>
        <p:spPr>
          <a:xfrm>
            <a:off x="992188" y="3271838"/>
            <a:ext cx="7942262" cy="2676525"/>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SzPts val="1400"/>
              <a:buNone/>
            </a:pPr>
            <a:r>
              <a:rPr b="0" i="0" lang="en-US" sz="1200" u="none" cap="none" strike="noStrike">
                <a:solidFill>
                  <a:schemeClr val="dk1"/>
                </a:solidFill>
                <a:latin typeface="Calibri"/>
                <a:ea typeface="Calibri"/>
                <a:cs typeface="Calibri"/>
                <a:sym typeface="Calibri"/>
              </a:rPr>
              <a:t>You can generate this a few ways but the easiest is to use Visual Studio Code with the Azure IoT Tools plugin. Once installed you’ll need to login to Azure using VS Code, then in the Explorer pane you’ll be able to select Azure IoT Hub, locate your Hub, the Device you created, right click and Generate SAS Token;</a:t>
            </a:r>
            <a:endParaRPr/>
          </a:p>
        </p:txBody>
      </p:sp>
      <p:sp>
        <p:nvSpPr>
          <p:cNvPr id="316" name="Google Shape;316;p91:notes"/>
          <p:cNvSpPr txBox="1"/>
          <p:nvPr>
            <p:ph idx="12" type="sldNum"/>
          </p:nvPr>
        </p:nvSpPr>
        <p:spPr>
          <a:xfrm>
            <a:off x="5622925" y="6456363"/>
            <a:ext cx="4302125" cy="341312"/>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solidFill>
                <a:srgbClr val="000000"/>
              </a:solidFill>
              <a:latin typeface="Arial"/>
              <a:ea typeface="Arial"/>
              <a:cs typeface="Arial"/>
              <a:sym typeface="Aria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p92:notes"/>
          <p:cNvSpPr txBox="1"/>
          <p:nvPr>
            <p:ph idx="1" type="body"/>
          </p:nvPr>
        </p:nvSpPr>
        <p:spPr>
          <a:xfrm>
            <a:off x="992188" y="3271838"/>
            <a:ext cx="7942262" cy="267652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6" name="Google Shape;326;p92:notes"/>
          <p:cNvSpPr/>
          <p:nvPr>
            <p:ph idx="2" type="sldImg"/>
          </p:nvPr>
        </p:nvSpPr>
        <p:spPr>
          <a:xfrm>
            <a:off x="3433763" y="849313"/>
            <a:ext cx="3059112" cy="229393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p93:notes"/>
          <p:cNvSpPr/>
          <p:nvPr>
            <p:ph idx="2" type="sldImg"/>
          </p:nvPr>
        </p:nvSpPr>
        <p:spPr>
          <a:xfrm>
            <a:off x="3433763" y="849313"/>
            <a:ext cx="3059112" cy="229393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4" name="Google Shape;334;p93:notes"/>
          <p:cNvSpPr txBox="1"/>
          <p:nvPr>
            <p:ph idx="1" type="body"/>
          </p:nvPr>
        </p:nvSpPr>
        <p:spPr>
          <a:xfrm>
            <a:off x="992188" y="3271838"/>
            <a:ext cx="7942262" cy="2676525"/>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SzPts val="1400"/>
              <a:buNone/>
            </a:pPr>
            <a:r>
              <a:rPr b="0" i="0" lang="en-US" sz="1200" u="none" cap="none" strike="noStrike">
                <a:solidFill>
                  <a:schemeClr val="dk1"/>
                </a:solidFill>
                <a:latin typeface="Calibri"/>
                <a:ea typeface="Calibri"/>
                <a:cs typeface="Calibri"/>
                <a:sym typeface="Calibri"/>
              </a:rPr>
              <a:t>Set the expiration in hours, the key is output and copied to your clipboard. You can use it exactly as it is for the SECRET_PASSWORD, just enclose it in quotes. Your code should include “SharedAccessSignature sr=”, do not omit this.</a:t>
            </a:r>
            <a:endParaRPr/>
          </a:p>
        </p:txBody>
      </p:sp>
      <p:sp>
        <p:nvSpPr>
          <p:cNvPr id="335" name="Google Shape;335;p93:notes"/>
          <p:cNvSpPr txBox="1"/>
          <p:nvPr>
            <p:ph idx="12" type="sldNum"/>
          </p:nvPr>
        </p:nvSpPr>
        <p:spPr>
          <a:xfrm>
            <a:off x="5622925" y="6456363"/>
            <a:ext cx="4302125" cy="341312"/>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solidFill>
                <a:srgbClr val="000000"/>
              </a:solidFill>
              <a:latin typeface="Arial"/>
              <a:ea typeface="Arial"/>
              <a:cs typeface="Arial"/>
              <a:sym typeface="Aria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p94:notes"/>
          <p:cNvSpPr/>
          <p:nvPr>
            <p:ph idx="2" type="sldImg"/>
          </p:nvPr>
        </p:nvSpPr>
        <p:spPr>
          <a:xfrm>
            <a:off x="3433763" y="849313"/>
            <a:ext cx="3059112" cy="229393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4" name="Google Shape;344;p94:notes"/>
          <p:cNvSpPr txBox="1"/>
          <p:nvPr>
            <p:ph idx="1" type="body"/>
          </p:nvPr>
        </p:nvSpPr>
        <p:spPr>
          <a:xfrm>
            <a:off x="992188" y="3271838"/>
            <a:ext cx="7942262" cy="2676525"/>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Clr>
                <a:srgbClr val="000000"/>
              </a:buClr>
              <a:buSzPts val="1400"/>
              <a:buFont typeface="Arial"/>
              <a:buNone/>
            </a:pPr>
            <a:r>
              <a:rPr b="0" i="0" lang="en-US" sz="1200" u="none" cap="none" strike="noStrike">
                <a:solidFill>
                  <a:schemeClr val="dk1"/>
                </a:solidFill>
                <a:latin typeface="Calibri"/>
                <a:ea typeface="Calibri"/>
                <a:cs typeface="Calibri"/>
                <a:sym typeface="Calibri"/>
              </a:rPr>
              <a:t>Set the expiration in hours, the key is output and copied to your clipboard. You can use it exactly as it is for the SECRET_PASSWORD, just enclose it in quotes. Your code should include “SharedAccessSignature sr=”, do not omit this.</a:t>
            </a:r>
            <a:endParaRPr/>
          </a:p>
          <a:p>
            <a:pPr indent="-228600" lvl="0" marL="457200" marR="0" rtl="0" algn="l">
              <a:lnSpc>
                <a:spcPct val="100000"/>
              </a:lnSpc>
              <a:spcBef>
                <a:spcPts val="0"/>
              </a:spcBef>
              <a:spcAft>
                <a:spcPts val="0"/>
              </a:spcAft>
              <a:buSzPts val="1400"/>
              <a:buNone/>
            </a:pPr>
            <a:r>
              <a:t/>
            </a:r>
            <a:endParaRPr/>
          </a:p>
        </p:txBody>
      </p:sp>
      <p:sp>
        <p:nvSpPr>
          <p:cNvPr id="345" name="Google Shape;345;p94:notes"/>
          <p:cNvSpPr txBox="1"/>
          <p:nvPr>
            <p:ph idx="12" type="sldNum"/>
          </p:nvPr>
        </p:nvSpPr>
        <p:spPr>
          <a:xfrm>
            <a:off x="5622925" y="6456363"/>
            <a:ext cx="4302125" cy="341312"/>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solidFill>
                <a:srgbClr val="000000"/>
              </a:solidFill>
              <a:latin typeface="Arial"/>
              <a:ea typeface="Arial"/>
              <a:cs typeface="Arial"/>
              <a:sym typeface="Arial"/>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p95:notes"/>
          <p:cNvSpPr txBox="1"/>
          <p:nvPr>
            <p:ph idx="1" type="body"/>
          </p:nvPr>
        </p:nvSpPr>
        <p:spPr>
          <a:xfrm>
            <a:off x="992188" y="3271838"/>
            <a:ext cx="7942262" cy="267652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3" name="Google Shape;353;p95:notes"/>
          <p:cNvSpPr/>
          <p:nvPr>
            <p:ph idx="2" type="sldImg"/>
          </p:nvPr>
        </p:nvSpPr>
        <p:spPr>
          <a:xfrm>
            <a:off x="3433763" y="849313"/>
            <a:ext cx="3059112" cy="229393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p78:notes"/>
          <p:cNvSpPr/>
          <p:nvPr>
            <p:ph idx="2" type="sldImg"/>
          </p:nvPr>
        </p:nvSpPr>
        <p:spPr>
          <a:xfrm>
            <a:off x="3433763" y="849313"/>
            <a:ext cx="3059112" cy="229393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6" name="Google Shape;126;p78:notes"/>
          <p:cNvSpPr txBox="1"/>
          <p:nvPr>
            <p:ph idx="1" type="body"/>
          </p:nvPr>
        </p:nvSpPr>
        <p:spPr>
          <a:xfrm>
            <a:off x="992188" y="3271838"/>
            <a:ext cx="7942262" cy="2676525"/>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SzPts val="1400"/>
              <a:buNone/>
            </a:pPr>
            <a:r>
              <a:rPr b="0" i="0" lang="en-US" sz="1200" u="none" cap="none" strike="noStrike">
                <a:solidFill>
                  <a:schemeClr val="dk1"/>
                </a:solidFill>
                <a:latin typeface="Calibri"/>
                <a:ea typeface="Calibri"/>
                <a:cs typeface="Calibri"/>
                <a:sym typeface="Calibri"/>
              </a:rPr>
              <a:t>For example, if an online store needed to plan for a busy holiday season, they would need to plan months in advance to buy more hardware, configure it, install it and install the software to run their sales process. After the holiday season was over and sales dropped back down, they would be left with computers they've paid for sitting idle till the next busy season.</a:t>
            </a:r>
            <a:endParaRPr/>
          </a:p>
          <a:p>
            <a:pPr indent="-228600" lvl="0" marL="457200" marR="0" rtl="0" algn="l">
              <a:lnSpc>
                <a:spcPct val="100000"/>
              </a:lnSpc>
              <a:spcBef>
                <a:spcPts val="0"/>
              </a:spcBef>
              <a:spcAft>
                <a:spcPts val="0"/>
              </a:spcAft>
              <a:buSzPts val="1400"/>
              <a:buNone/>
            </a:pPr>
            <a:r>
              <a:rPr b="0" i="0" lang="en-US" sz="1200" u="none" cap="none" strike="noStrike">
                <a:solidFill>
                  <a:schemeClr val="dk1"/>
                </a:solidFill>
                <a:latin typeface="Calibri"/>
                <a:ea typeface="Calibri"/>
                <a:cs typeface="Calibri"/>
                <a:sym typeface="Calibri"/>
              </a:rPr>
              <a:t>✅ Do you think this would allow companies to move quickly? If an online clothing retailer suddenly got popular due to a celebrity being seen in their clothes, would they be able to increase their computing power quickly enough to support the sudden influx of orders?</a:t>
            </a:r>
            <a:endParaRPr/>
          </a:p>
          <a:p>
            <a:pPr indent="-228600" lvl="0" marL="457200" marR="0" rtl="0" algn="l">
              <a:lnSpc>
                <a:spcPct val="100000"/>
              </a:lnSpc>
              <a:spcBef>
                <a:spcPts val="0"/>
              </a:spcBef>
              <a:spcAft>
                <a:spcPts val="0"/>
              </a:spcAft>
              <a:buSzPts val="1400"/>
              <a:buNone/>
            </a:pPr>
            <a:r>
              <a:t/>
            </a:r>
            <a:endParaRPr/>
          </a:p>
        </p:txBody>
      </p:sp>
      <p:sp>
        <p:nvSpPr>
          <p:cNvPr id="127" name="Google Shape;127;p78:notes"/>
          <p:cNvSpPr txBox="1"/>
          <p:nvPr>
            <p:ph idx="12" type="sldNum"/>
          </p:nvPr>
        </p:nvSpPr>
        <p:spPr>
          <a:xfrm>
            <a:off x="5622925" y="6456363"/>
            <a:ext cx="4302125" cy="341312"/>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solidFill>
                <a:srgbClr val="000000"/>
              </a:solidFill>
              <a:latin typeface="Arial"/>
              <a:ea typeface="Arial"/>
              <a:cs typeface="Arial"/>
              <a:sym typeface="Aria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p96:notes"/>
          <p:cNvSpPr txBox="1"/>
          <p:nvPr>
            <p:ph idx="1" type="body"/>
          </p:nvPr>
        </p:nvSpPr>
        <p:spPr>
          <a:xfrm>
            <a:off x="992188" y="3271838"/>
            <a:ext cx="7942262" cy="267652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1" name="Google Shape;361;p96:notes"/>
          <p:cNvSpPr/>
          <p:nvPr>
            <p:ph idx="2" type="sldImg"/>
          </p:nvPr>
        </p:nvSpPr>
        <p:spPr>
          <a:xfrm>
            <a:off x="3433763" y="849313"/>
            <a:ext cx="3059112" cy="229393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p33:notes"/>
          <p:cNvSpPr/>
          <p:nvPr>
            <p:ph idx="2" type="sldImg"/>
          </p:nvPr>
        </p:nvSpPr>
        <p:spPr>
          <a:xfrm>
            <a:off x="3433763" y="849313"/>
            <a:ext cx="3059112" cy="229393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0" name="Google Shape;370;p33:notes"/>
          <p:cNvSpPr txBox="1"/>
          <p:nvPr>
            <p:ph idx="1" type="body"/>
          </p:nvPr>
        </p:nvSpPr>
        <p:spPr>
          <a:xfrm>
            <a:off x="992188" y="3271838"/>
            <a:ext cx="7942262" cy="267652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https://azure-samples.github.io/raspberry-pi-web-simulator/</a:t>
            </a:r>
            <a:endParaRPr/>
          </a:p>
          <a:p>
            <a:pPr indent="0" lvl="0" marL="0" rtl="0" algn="l">
              <a:lnSpc>
                <a:spcPct val="100000"/>
              </a:lnSpc>
              <a:spcBef>
                <a:spcPts val="0"/>
              </a:spcBef>
              <a:spcAft>
                <a:spcPts val="0"/>
              </a:spcAft>
              <a:buSzPts val="1400"/>
              <a:buNone/>
            </a:pPr>
            <a:r>
              <a:t/>
            </a:r>
            <a:endParaRPr/>
          </a:p>
          <a:p>
            <a:pPr indent="0" lvl="0" marL="0" marR="0" rtl="0" algn="l">
              <a:lnSpc>
                <a:spcPct val="100000"/>
              </a:lnSpc>
              <a:spcBef>
                <a:spcPts val="0"/>
              </a:spcBef>
              <a:spcAft>
                <a:spcPts val="0"/>
              </a:spcAft>
              <a:buClr>
                <a:schemeClr val="dk1"/>
              </a:buClr>
              <a:buSzPts val="1200"/>
              <a:buFont typeface="Calibri"/>
              <a:buNone/>
            </a:pPr>
            <a:r>
              <a:rPr b="0" i="0" lang="en-US" sz="1200">
                <a:solidFill>
                  <a:schemeClr val="dk1"/>
                </a:solidFill>
                <a:latin typeface="Calibri"/>
                <a:ea typeface="Calibri"/>
                <a:cs typeface="Calibri"/>
                <a:sym typeface="Calibri"/>
              </a:rPr>
              <a:t>Open the </a:t>
            </a:r>
            <a:r>
              <a:rPr b="0" i="0" lang="en-US" sz="1200" u="sng" strike="noStrike">
                <a:solidFill>
                  <a:schemeClr val="dk1"/>
                </a:solidFill>
                <a:latin typeface="Calibri"/>
                <a:ea typeface="Calibri"/>
                <a:cs typeface="Calibri"/>
                <a:sym typeface="Calibri"/>
                <a:hlinkClick r:id="rId2">
                  <a:extLst>
                    <a:ext uri="{A12FA001-AC4F-418D-AE19-62706E023703}">
                      <ahyp:hlinkClr val="tx"/>
                    </a:ext>
                  </a:extLst>
                </a:hlinkClick>
              </a:rPr>
              <a:t>Raspberry Pi Azure IoT Online Simulator</a:t>
            </a:r>
            <a:r>
              <a:rPr b="0" i="0" lang="en-US" sz="1200">
                <a:solidFill>
                  <a:schemeClr val="dk1"/>
                </a:solidFill>
                <a:latin typeface="Calibri"/>
                <a:ea typeface="Calibri"/>
                <a:cs typeface="Calibri"/>
                <a:sym typeface="Calibri"/>
              </a:rPr>
              <a:t>.</a:t>
            </a:r>
            <a:endParaRPr/>
          </a:p>
          <a:p>
            <a:pPr indent="0" lvl="0" marL="0" rtl="0" algn="l">
              <a:lnSpc>
                <a:spcPct val="100000"/>
              </a:lnSpc>
              <a:spcBef>
                <a:spcPts val="0"/>
              </a:spcBef>
              <a:spcAft>
                <a:spcPts val="0"/>
              </a:spcAft>
              <a:buSzPts val="1400"/>
              <a:buNone/>
            </a:pPr>
            <a:r>
              <a:t/>
            </a:r>
            <a:endParaRPr/>
          </a:p>
        </p:txBody>
      </p:sp>
      <p:sp>
        <p:nvSpPr>
          <p:cNvPr id="371" name="Google Shape;371;p33:notes"/>
          <p:cNvSpPr txBox="1"/>
          <p:nvPr>
            <p:ph idx="12" type="sldNum"/>
          </p:nvPr>
        </p:nvSpPr>
        <p:spPr>
          <a:xfrm>
            <a:off x="5622925" y="6456363"/>
            <a:ext cx="4302125" cy="341312"/>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p30:notes"/>
          <p:cNvSpPr/>
          <p:nvPr>
            <p:ph idx="2" type="sldImg"/>
          </p:nvPr>
        </p:nvSpPr>
        <p:spPr>
          <a:xfrm>
            <a:off x="3433763" y="849313"/>
            <a:ext cx="3059112" cy="229393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0" name="Google Shape;380;p30:notes"/>
          <p:cNvSpPr txBox="1"/>
          <p:nvPr>
            <p:ph idx="1" type="body"/>
          </p:nvPr>
        </p:nvSpPr>
        <p:spPr>
          <a:xfrm>
            <a:off x="992188" y="3271838"/>
            <a:ext cx="7942262" cy="267652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az login</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az iot hub monitor-events --properties anno --hub-name &lt;hub_name&gt;</a:t>
            </a:r>
            <a:endParaRPr/>
          </a:p>
          <a:p>
            <a:pPr indent="0" lvl="0" marL="0" marR="0" rtl="0" algn="l">
              <a:lnSpc>
                <a:spcPct val="100000"/>
              </a:lnSpc>
              <a:spcBef>
                <a:spcPts val="0"/>
              </a:spcBef>
              <a:spcAft>
                <a:spcPts val="0"/>
              </a:spcAft>
              <a:buClr>
                <a:schemeClr val="dk1"/>
              </a:buClr>
              <a:buSzPts val="1200"/>
              <a:buFont typeface="Calibri"/>
              <a:buNone/>
            </a:pPr>
            <a:r>
              <a:rPr lang="en-US"/>
              <a:t>az iot hub monitor-events --properties anno --hub-name </a:t>
            </a:r>
            <a:r>
              <a:rPr b="1" i="0" lang="en-US" sz="1200">
                <a:solidFill>
                  <a:schemeClr val="dk1"/>
                </a:solidFill>
                <a:latin typeface="Calibri"/>
                <a:ea typeface="Calibri"/>
                <a:cs typeface="Calibri"/>
                <a:sym typeface="Calibri"/>
              </a:rPr>
              <a:t>RoomTempHub</a:t>
            </a:r>
            <a:endParaRPr b="1" i="0" sz="1200">
              <a:solidFill>
                <a:schemeClr val="dk1"/>
              </a:solidFill>
              <a:latin typeface="Calibri"/>
              <a:ea typeface="Calibri"/>
              <a:cs typeface="Calibri"/>
              <a:sym typeface="Calibri"/>
            </a:endParaRPr>
          </a:p>
          <a:p>
            <a:pPr indent="0" lvl="0" marL="0" rtl="0" algn="l">
              <a:lnSpc>
                <a:spcPct val="100000"/>
              </a:lnSpc>
              <a:spcBef>
                <a:spcPts val="0"/>
              </a:spcBef>
              <a:spcAft>
                <a:spcPts val="0"/>
              </a:spcAft>
              <a:buSzPts val="1400"/>
              <a:buNone/>
            </a:pPr>
            <a:r>
              <a:t/>
            </a:r>
            <a:endParaRPr b="1" i="0" sz="1200">
              <a:solidFill>
                <a:schemeClr val="dk1"/>
              </a:solidFill>
              <a:latin typeface="Calibri"/>
              <a:ea typeface="Calibri"/>
              <a:cs typeface="Calibri"/>
              <a:sym typeface="Calibri"/>
            </a:endParaRPr>
          </a:p>
          <a:p>
            <a:pPr indent="0" lvl="0" marL="0" rtl="0" algn="l">
              <a:lnSpc>
                <a:spcPct val="100000"/>
              </a:lnSpc>
              <a:spcBef>
                <a:spcPts val="0"/>
              </a:spcBef>
              <a:spcAft>
                <a:spcPts val="0"/>
              </a:spcAft>
              <a:buSzPts val="1400"/>
              <a:buNone/>
            </a:pPr>
            <a:r>
              <a:rPr b="1" i="0" lang="en-US" sz="1200">
                <a:solidFill>
                  <a:schemeClr val="dk1"/>
                </a:solidFill>
                <a:latin typeface="Calibri"/>
                <a:ea typeface="Calibri"/>
                <a:cs typeface="Calibri"/>
                <a:sym typeface="Calibri"/>
              </a:rPr>
              <a:t>REF: https://github.com/microsoft/IoT-For-Beginners/tree/main/2-farm/lessons/4-migrate-your-plant-to-the-cloud#task---monitor-events</a:t>
            </a:r>
            <a:endParaRPr/>
          </a:p>
          <a:p>
            <a:pPr indent="0" lvl="0" marL="0" rtl="0" algn="l">
              <a:lnSpc>
                <a:spcPct val="100000"/>
              </a:lnSpc>
              <a:spcBef>
                <a:spcPts val="0"/>
              </a:spcBef>
              <a:spcAft>
                <a:spcPts val="0"/>
              </a:spcAft>
              <a:buSzPts val="1400"/>
              <a:buNone/>
            </a:pPr>
            <a:r>
              <a:t/>
            </a:r>
            <a:endParaRPr b="1" i="0" sz="1200">
              <a:solidFill>
                <a:schemeClr val="dk1"/>
              </a:solidFill>
              <a:latin typeface="Calibri"/>
              <a:ea typeface="Calibri"/>
              <a:cs typeface="Calibri"/>
              <a:sym typeface="Calibri"/>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p:txBody>
      </p:sp>
      <p:sp>
        <p:nvSpPr>
          <p:cNvPr id="381" name="Google Shape;381;p30:notes"/>
          <p:cNvSpPr txBox="1"/>
          <p:nvPr>
            <p:ph idx="12" type="sldNum"/>
          </p:nvPr>
        </p:nvSpPr>
        <p:spPr>
          <a:xfrm>
            <a:off x="5622925" y="6456363"/>
            <a:ext cx="4302125" cy="341312"/>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p31:notes"/>
          <p:cNvSpPr/>
          <p:nvPr>
            <p:ph idx="2" type="sldImg"/>
          </p:nvPr>
        </p:nvSpPr>
        <p:spPr>
          <a:xfrm>
            <a:off x="3433763" y="849313"/>
            <a:ext cx="3059112" cy="229393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7" name="Google Shape;387;p31:notes"/>
          <p:cNvSpPr txBox="1"/>
          <p:nvPr>
            <p:ph idx="1" type="body"/>
          </p:nvPr>
        </p:nvSpPr>
        <p:spPr>
          <a:xfrm>
            <a:off x="992188" y="3271838"/>
            <a:ext cx="7942262" cy="267652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az login</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az iot hub monitor-events --properties anno --hub-name &lt;hub_name&gt;</a:t>
            </a:r>
            <a:endParaRPr/>
          </a:p>
          <a:p>
            <a:pPr indent="0" lvl="0" marL="0" marR="0" rtl="0" algn="l">
              <a:lnSpc>
                <a:spcPct val="100000"/>
              </a:lnSpc>
              <a:spcBef>
                <a:spcPts val="0"/>
              </a:spcBef>
              <a:spcAft>
                <a:spcPts val="0"/>
              </a:spcAft>
              <a:buClr>
                <a:schemeClr val="dk1"/>
              </a:buClr>
              <a:buSzPts val="1200"/>
              <a:buFont typeface="Calibri"/>
              <a:buNone/>
            </a:pPr>
            <a:r>
              <a:rPr lang="en-US"/>
              <a:t>az iot hub monitor-events --properties anno --hub-name </a:t>
            </a:r>
            <a:r>
              <a:rPr b="1" i="0" lang="en-US" sz="1200">
                <a:solidFill>
                  <a:schemeClr val="dk1"/>
                </a:solidFill>
                <a:latin typeface="Calibri"/>
                <a:ea typeface="Calibri"/>
                <a:cs typeface="Calibri"/>
                <a:sym typeface="Calibri"/>
              </a:rPr>
              <a:t>RoomTempHub</a:t>
            </a:r>
            <a:endParaRPr b="1" i="0" sz="1200">
              <a:solidFill>
                <a:schemeClr val="dk1"/>
              </a:solidFill>
              <a:latin typeface="Calibri"/>
              <a:ea typeface="Calibri"/>
              <a:cs typeface="Calibri"/>
              <a:sym typeface="Calibri"/>
            </a:endParaRPr>
          </a:p>
          <a:p>
            <a:pPr indent="0" lvl="0" marL="0" rtl="0" algn="l">
              <a:lnSpc>
                <a:spcPct val="100000"/>
              </a:lnSpc>
              <a:spcBef>
                <a:spcPts val="0"/>
              </a:spcBef>
              <a:spcAft>
                <a:spcPts val="0"/>
              </a:spcAft>
              <a:buSzPts val="1400"/>
              <a:buNone/>
            </a:pPr>
            <a:r>
              <a:t/>
            </a:r>
            <a:endParaRPr b="1" i="0" sz="1200">
              <a:solidFill>
                <a:schemeClr val="dk1"/>
              </a:solidFill>
              <a:latin typeface="Calibri"/>
              <a:ea typeface="Calibri"/>
              <a:cs typeface="Calibri"/>
              <a:sym typeface="Calibri"/>
            </a:endParaRPr>
          </a:p>
          <a:p>
            <a:pPr indent="0" lvl="0" marL="0" rtl="0" algn="l">
              <a:lnSpc>
                <a:spcPct val="100000"/>
              </a:lnSpc>
              <a:spcBef>
                <a:spcPts val="0"/>
              </a:spcBef>
              <a:spcAft>
                <a:spcPts val="0"/>
              </a:spcAft>
              <a:buSzPts val="1400"/>
              <a:buNone/>
            </a:pPr>
            <a:r>
              <a:rPr b="1" i="0" lang="en-US" sz="1200">
                <a:solidFill>
                  <a:schemeClr val="dk1"/>
                </a:solidFill>
                <a:latin typeface="Calibri"/>
                <a:ea typeface="Calibri"/>
                <a:cs typeface="Calibri"/>
                <a:sym typeface="Calibri"/>
              </a:rPr>
              <a:t>REF: https://github.com/microsoft/IoT-For-Beginners/tree/main/2-farm/lessons/4-migrate-your-plant-to-the-cloud#task---monitor-events</a:t>
            </a:r>
            <a:endParaRPr/>
          </a:p>
          <a:p>
            <a:pPr indent="0" lvl="0" marL="0" rtl="0" algn="l">
              <a:lnSpc>
                <a:spcPct val="100000"/>
              </a:lnSpc>
              <a:spcBef>
                <a:spcPts val="0"/>
              </a:spcBef>
              <a:spcAft>
                <a:spcPts val="0"/>
              </a:spcAft>
              <a:buSzPts val="1400"/>
              <a:buNone/>
            </a:pPr>
            <a:r>
              <a:t/>
            </a:r>
            <a:endParaRPr b="1" i="0" sz="1200">
              <a:solidFill>
                <a:schemeClr val="dk1"/>
              </a:solidFill>
              <a:latin typeface="Calibri"/>
              <a:ea typeface="Calibri"/>
              <a:cs typeface="Calibri"/>
              <a:sym typeface="Calibri"/>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p:txBody>
      </p:sp>
      <p:sp>
        <p:nvSpPr>
          <p:cNvPr id="388" name="Google Shape;388;p31:notes"/>
          <p:cNvSpPr txBox="1"/>
          <p:nvPr>
            <p:ph idx="12" type="sldNum"/>
          </p:nvPr>
        </p:nvSpPr>
        <p:spPr>
          <a:xfrm>
            <a:off x="5622925" y="6456363"/>
            <a:ext cx="4302125" cy="341312"/>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p97:notes"/>
          <p:cNvSpPr txBox="1"/>
          <p:nvPr>
            <p:ph idx="1" type="body"/>
          </p:nvPr>
        </p:nvSpPr>
        <p:spPr>
          <a:xfrm>
            <a:off x="992188" y="3271838"/>
            <a:ext cx="7942262" cy="267652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9" name="Google Shape;399;p97:notes"/>
          <p:cNvSpPr/>
          <p:nvPr>
            <p:ph idx="2" type="sldImg"/>
          </p:nvPr>
        </p:nvSpPr>
        <p:spPr>
          <a:xfrm>
            <a:off x="3433763" y="849313"/>
            <a:ext cx="3059112" cy="229393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p98:notes"/>
          <p:cNvSpPr/>
          <p:nvPr>
            <p:ph idx="2" type="sldImg"/>
          </p:nvPr>
        </p:nvSpPr>
        <p:spPr>
          <a:xfrm>
            <a:off x="3433763" y="849313"/>
            <a:ext cx="3059112" cy="229393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5" name="Google Shape;405;p98:notes"/>
          <p:cNvSpPr txBox="1"/>
          <p:nvPr>
            <p:ph idx="1" type="body"/>
          </p:nvPr>
        </p:nvSpPr>
        <p:spPr>
          <a:xfrm>
            <a:off x="992188" y="3271838"/>
            <a:ext cx="7942262" cy="267652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Used mainly these steps</a:t>
            </a:r>
            <a:endParaRPr/>
          </a:p>
          <a:p>
            <a:pPr indent="0" lvl="0" marL="0" rtl="0" algn="l">
              <a:lnSpc>
                <a:spcPct val="100000"/>
              </a:lnSpc>
              <a:spcBef>
                <a:spcPts val="0"/>
              </a:spcBef>
              <a:spcAft>
                <a:spcPts val="0"/>
              </a:spcAft>
              <a:buSzPts val="1400"/>
              <a:buNone/>
            </a:pPr>
            <a:r>
              <a:rPr lang="en-US"/>
              <a:t>https://docs.microsoft.com/en-us/azure/iot-hub/iot-hub-live-data-visualization-in-power-bi </a:t>
            </a:r>
            <a:endParaRPr/>
          </a:p>
          <a:p>
            <a:pPr indent="0" lvl="0" marL="0" rtl="0" algn="l">
              <a:lnSpc>
                <a:spcPct val="100000"/>
              </a:lnSpc>
              <a:spcBef>
                <a:spcPts val="0"/>
              </a:spcBef>
              <a:spcAft>
                <a:spcPts val="0"/>
              </a:spcAft>
              <a:buSzPts val="1400"/>
              <a:buNone/>
            </a:pPr>
            <a:r>
              <a:rPr lang="en-US"/>
              <a:t>https://docs.microsoft.com/en-us/azure/stream-analytics/stream-analytics-quick-create-portal</a:t>
            </a:r>
            <a:endParaRPr/>
          </a:p>
          <a:p>
            <a:pPr indent="0" lvl="0" marL="0" rtl="0" algn="l">
              <a:lnSpc>
                <a:spcPct val="100000"/>
              </a:lnSpc>
              <a:spcBef>
                <a:spcPts val="0"/>
              </a:spcBef>
              <a:spcAft>
                <a:spcPts val="0"/>
              </a:spcAft>
              <a:buSzPts val="1400"/>
              <a:buNone/>
            </a:pPr>
            <a:r>
              <a:rPr lang="en-US"/>
              <a:t>https://docs.microsoft.com/en-us/azure/iot-hub/iot-hub-raspberry-pi-web-simulator-get-started</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a:p>
            <a:pPr indent="-457200" lvl="0" marL="457200" rtl="0" algn="l">
              <a:lnSpc>
                <a:spcPct val="90000"/>
              </a:lnSpc>
              <a:spcBef>
                <a:spcPts val="0"/>
              </a:spcBef>
              <a:spcAft>
                <a:spcPts val="0"/>
              </a:spcAft>
              <a:buSzPts val="2400"/>
              <a:buChar char="▪"/>
            </a:pPr>
            <a:r>
              <a:rPr lang="en-US" sz="1200"/>
              <a:t>This tutorial will walk you through how to connect a Arduino MKR WIFI 1010 board securely to Azure IoT Hub using an MQTT client. </a:t>
            </a:r>
            <a:endParaRPr/>
          </a:p>
          <a:p>
            <a:pPr indent="-457200" lvl="0" marL="457200" rtl="0" algn="l">
              <a:lnSpc>
                <a:spcPct val="90000"/>
              </a:lnSpc>
              <a:spcBef>
                <a:spcPts val="1000"/>
              </a:spcBef>
              <a:spcAft>
                <a:spcPts val="0"/>
              </a:spcAft>
              <a:buSzPts val="2400"/>
              <a:buChar char="▪"/>
            </a:pPr>
            <a:r>
              <a:rPr lang="en-US" sz="1200"/>
              <a:t>Create a consumer group on your IoT hub.</a:t>
            </a:r>
            <a:endParaRPr/>
          </a:p>
          <a:p>
            <a:pPr indent="-457200" lvl="0" marL="457200" rtl="0" algn="l">
              <a:lnSpc>
                <a:spcPct val="90000"/>
              </a:lnSpc>
              <a:spcBef>
                <a:spcPts val="1000"/>
              </a:spcBef>
              <a:spcAft>
                <a:spcPts val="0"/>
              </a:spcAft>
              <a:buSzPts val="2400"/>
              <a:buChar char="▪"/>
            </a:pPr>
            <a:r>
              <a:rPr lang="en-US" sz="1200"/>
              <a:t>Create and configure an Azure Stream Analytics job to read temperature telemetry from your consumer group and send it to Power BI.</a:t>
            </a:r>
            <a:endParaRPr/>
          </a:p>
          <a:p>
            <a:pPr indent="-457200" lvl="0" marL="457200" rtl="0" algn="l">
              <a:lnSpc>
                <a:spcPct val="90000"/>
              </a:lnSpc>
              <a:spcBef>
                <a:spcPts val="1000"/>
              </a:spcBef>
              <a:spcAft>
                <a:spcPts val="0"/>
              </a:spcAft>
              <a:buSzPts val="2400"/>
              <a:buChar char="▪"/>
            </a:pPr>
            <a:r>
              <a:rPr lang="en-US" sz="1200"/>
              <a:t>Create a report of the temperature data in Power BI and share it to the web.</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a:p>
            <a:pPr indent="0" lvl="0" marL="0" marR="0" rtl="0" algn="l">
              <a:lnSpc>
                <a:spcPct val="100000"/>
              </a:lnSpc>
              <a:spcBef>
                <a:spcPts val="0"/>
              </a:spcBef>
              <a:spcAft>
                <a:spcPts val="0"/>
              </a:spcAft>
              <a:buClr>
                <a:schemeClr val="dk1"/>
              </a:buClr>
              <a:buSzPts val="1200"/>
              <a:buFont typeface="Calibri"/>
              <a:buNone/>
            </a:pPr>
            <a:r>
              <a:rPr lang="en-US" sz="1200"/>
              <a:t>MQTT (Message Queuing Telemetry Transport) is a M2M (machine-to-machine) connectivity protocol which provides a messaging subscription and publish transport.</a:t>
            </a:r>
            <a:endParaRPr/>
          </a:p>
          <a:p>
            <a:pPr indent="0" lvl="0" marL="0" rtl="0" algn="l">
              <a:lnSpc>
                <a:spcPct val="100000"/>
              </a:lnSpc>
              <a:spcBef>
                <a:spcPts val="0"/>
              </a:spcBef>
              <a:spcAft>
                <a:spcPts val="0"/>
              </a:spcAft>
              <a:buSzPts val="1400"/>
              <a:buNone/>
            </a:pPr>
            <a:r>
              <a:t/>
            </a:r>
            <a:endParaRPr/>
          </a:p>
        </p:txBody>
      </p:sp>
      <p:sp>
        <p:nvSpPr>
          <p:cNvPr id="406" name="Google Shape;406;p98:notes"/>
          <p:cNvSpPr txBox="1"/>
          <p:nvPr>
            <p:ph idx="12" type="sldNum"/>
          </p:nvPr>
        </p:nvSpPr>
        <p:spPr>
          <a:xfrm>
            <a:off x="5622925" y="6456363"/>
            <a:ext cx="4302125" cy="341312"/>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p34:notes"/>
          <p:cNvSpPr/>
          <p:nvPr>
            <p:ph idx="2" type="sldImg"/>
          </p:nvPr>
        </p:nvSpPr>
        <p:spPr>
          <a:xfrm>
            <a:off x="3433763" y="849313"/>
            <a:ext cx="3059112" cy="229393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5" name="Google Shape;415;p34:notes"/>
          <p:cNvSpPr txBox="1"/>
          <p:nvPr>
            <p:ph idx="1" type="body"/>
          </p:nvPr>
        </p:nvSpPr>
        <p:spPr>
          <a:xfrm>
            <a:off x="992188" y="3271838"/>
            <a:ext cx="7942262" cy="267652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1" i="0" lang="en-US" sz="1200" u="none" cap="none" strike="noStrike">
                <a:solidFill>
                  <a:schemeClr val="dk1"/>
                </a:solidFill>
                <a:latin typeface="Calibri"/>
                <a:ea typeface="Calibri"/>
                <a:cs typeface="Calibri"/>
                <a:sym typeface="Calibri"/>
              </a:rPr>
              <a:t>Tutorial: Visualize real-time sensor data from Azure IoT Hub using Power BI</a:t>
            </a:r>
            <a:endParaRPr/>
          </a:p>
          <a:p>
            <a:pPr indent="0" lvl="0" marL="0" rtl="0" algn="l">
              <a:lnSpc>
                <a:spcPct val="100000"/>
              </a:lnSpc>
              <a:spcBef>
                <a:spcPts val="0"/>
              </a:spcBef>
              <a:spcAft>
                <a:spcPts val="0"/>
              </a:spcAft>
              <a:buSzPts val="1400"/>
              <a:buNone/>
            </a:pPr>
            <a:r>
              <a:rPr lang="en-US"/>
              <a:t>https://docs.microsoft.com/en-us/azure/iot-hub/iot-hub-live-data-visualization-in-power-bi</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https://docs.microsoft.com/en-us/azure/data-explorer/ingest-data-iot-hub</a:t>
            </a:r>
            <a:endParaRPr/>
          </a:p>
          <a:p>
            <a:pPr indent="0" lvl="0" marL="0" rtl="0" algn="l">
              <a:lnSpc>
                <a:spcPct val="100000"/>
              </a:lnSpc>
              <a:spcBef>
                <a:spcPts val="0"/>
              </a:spcBef>
              <a:spcAft>
                <a:spcPts val="0"/>
              </a:spcAft>
              <a:buSzPts val="1400"/>
              <a:buNone/>
            </a:pPr>
            <a:r>
              <a:t/>
            </a:r>
            <a:endParaRPr/>
          </a:p>
          <a:p>
            <a:pPr indent="0" lvl="0" marL="0" marR="0" rtl="0" algn="l">
              <a:lnSpc>
                <a:spcPct val="100000"/>
              </a:lnSpc>
              <a:spcBef>
                <a:spcPts val="0"/>
              </a:spcBef>
              <a:spcAft>
                <a:spcPts val="0"/>
              </a:spcAft>
              <a:buClr>
                <a:schemeClr val="dk1"/>
              </a:buClr>
              <a:buSzPts val="1200"/>
              <a:buFont typeface="Calibri"/>
              <a:buNone/>
            </a:pPr>
            <a:r>
              <a:rPr b="1" i="0" lang="en-US" sz="1200">
                <a:solidFill>
                  <a:schemeClr val="dk1"/>
                </a:solidFill>
                <a:latin typeface="Calibri"/>
                <a:ea typeface="Calibri"/>
                <a:cs typeface="Calibri"/>
                <a:sym typeface="Calibri"/>
              </a:rPr>
              <a:t>How to Capture IoT Data in Azure</a:t>
            </a:r>
            <a:endParaRPr/>
          </a:p>
          <a:p>
            <a:pPr indent="0" lvl="0" marL="0" marR="0" rtl="0" algn="l">
              <a:lnSpc>
                <a:spcPct val="100000"/>
              </a:lnSpc>
              <a:spcBef>
                <a:spcPts val="0"/>
              </a:spcBef>
              <a:spcAft>
                <a:spcPts val="0"/>
              </a:spcAft>
              <a:buClr>
                <a:schemeClr val="dk1"/>
              </a:buClr>
              <a:buSzPts val="1200"/>
              <a:buFont typeface="Calibri"/>
              <a:buNone/>
            </a:pPr>
            <a:r>
              <a:rPr b="0" i="0" lang="en-US" sz="1200">
                <a:solidFill>
                  <a:schemeClr val="dk1"/>
                </a:solidFill>
                <a:latin typeface="Calibri"/>
                <a:ea typeface="Calibri"/>
                <a:cs typeface="Calibri"/>
                <a:sym typeface="Calibri"/>
              </a:rPr>
              <a:t> Updated: 2020-02-27 </a:t>
            </a:r>
            <a:endParaRPr/>
          </a:p>
          <a:p>
            <a:pPr indent="0" lvl="0" marL="0" rtl="0" algn="l">
              <a:lnSpc>
                <a:spcPct val="100000"/>
              </a:lnSpc>
              <a:spcBef>
                <a:spcPts val="0"/>
              </a:spcBef>
              <a:spcAft>
                <a:spcPts val="0"/>
              </a:spcAft>
              <a:buSzPts val="1400"/>
              <a:buNone/>
            </a:pPr>
            <a:r>
              <a:rPr lang="en-US"/>
              <a:t>https://www.mssqltips.com/sqlservertip/6335/how-to-capture-iot-data-in-azure/</a:t>
            </a:r>
            <a:endParaRPr/>
          </a:p>
        </p:txBody>
      </p:sp>
      <p:sp>
        <p:nvSpPr>
          <p:cNvPr id="416" name="Google Shape;416;p34:notes"/>
          <p:cNvSpPr txBox="1"/>
          <p:nvPr>
            <p:ph idx="12" type="sldNum"/>
          </p:nvPr>
        </p:nvSpPr>
        <p:spPr>
          <a:xfrm>
            <a:off x="5622925" y="6456363"/>
            <a:ext cx="4302125" cy="341312"/>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p51:notes"/>
          <p:cNvSpPr txBox="1"/>
          <p:nvPr>
            <p:ph idx="1" type="body"/>
          </p:nvPr>
        </p:nvSpPr>
        <p:spPr>
          <a:xfrm>
            <a:off x="992188" y="3271838"/>
            <a:ext cx="7942262" cy="267652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23" name="Google Shape;423;p51:notes"/>
          <p:cNvSpPr/>
          <p:nvPr>
            <p:ph idx="2" type="sldImg"/>
          </p:nvPr>
        </p:nvSpPr>
        <p:spPr>
          <a:xfrm>
            <a:off x="3433763" y="849313"/>
            <a:ext cx="3059112" cy="229393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p99:notes"/>
          <p:cNvSpPr txBox="1"/>
          <p:nvPr>
            <p:ph idx="1" type="body"/>
          </p:nvPr>
        </p:nvSpPr>
        <p:spPr>
          <a:xfrm>
            <a:off x="992188" y="3271838"/>
            <a:ext cx="7942262" cy="267652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9" name="Google Shape;429;p99:notes"/>
          <p:cNvSpPr/>
          <p:nvPr>
            <p:ph idx="2" type="sldImg"/>
          </p:nvPr>
        </p:nvSpPr>
        <p:spPr>
          <a:xfrm>
            <a:off x="3433763" y="849313"/>
            <a:ext cx="3059112" cy="229393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p100:notes"/>
          <p:cNvSpPr txBox="1"/>
          <p:nvPr>
            <p:ph idx="1" type="body"/>
          </p:nvPr>
        </p:nvSpPr>
        <p:spPr>
          <a:xfrm>
            <a:off x="992188" y="3271838"/>
            <a:ext cx="7942262" cy="267652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0" name="Google Shape;440;p100:notes"/>
          <p:cNvSpPr/>
          <p:nvPr>
            <p:ph idx="2" type="sldImg"/>
          </p:nvPr>
        </p:nvSpPr>
        <p:spPr>
          <a:xfrm>
            <a:off x="3433763" y="849313"/>
            <a:ext cx="3059112" cy="229393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p79:notes"/>
          <p:cNvSpPr txBox="1"/>
          <p:nvPr>
            <p:ph idx="1" type="body"/>
          </p:nvPr>
        </p:nvSpPr>
        <p:spPr>
          <a:xfrm>
            <a:off x="992188" y="3271838"/>
            <a:ext cx="7942262" cy="267652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5" name="Google Shape;135;p79:notes"/>
          <p:cNvSpPr/>
          <p:nvPr>
            <p:ph idx="2" type="sldImg"/>
          </p:nvPr>
        </p:nvSpPr>
        <p:spPr>
          <a:xfrm>
            <a:off x="3433763" y="849313"/>
            <a:ext cx="3059112" cy="229393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p32:notes"/>
          <p:cNvSpPr/>
          <p:nvPr>
            <p:ph idx="2" type="sldImg"/>
          </p:nvPr>
        </p:nvSpPr>
        <p:spPr>
          <a:xfrm>
            <a:off x="3433763" y="849313"/>
            <a:ext cx="3059112" cy="229393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0" name="Google Shape;450;p32:notes"/>
          <p:cNvSpPr txBox="1"/>
          <p:nvPr>
            <p:ph idx="1" type="body"/>
          </p:nvPr>
        </p:nvSpPr>
        <p:spPr>
          <a:xfrm>
            <a:off x="992188" y="3271838"/>
            <a:ext cx="7942262" cy="267652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https://docs.microsoft.com/en-us/azure/stream-analytics/stream-analytics-quick-create-portal</a:t>
            </a:r>
            <a:endParaRPr/>
          </a:p>
          <a:p>
            <a:pPr indent="0" lvl="0" marL="0" rtl="0" algn="l">
              <a:lnSpc>
                <a:spcPct val="100000"/>
              </a:lnSpc>
              <a:spcBef>
                <a:spcPts val="0"/>
              </a:spcBef>
              <a:spcAft>
                <a:spcPts val="0"/>
              </a:spcAft>
              <a:buSzPts val="1400"/>
              <a:buNone/>
            </a:pPr>
            <a:r>
              <a:rPr lang="en-US"/>
              <a:t>https://docs.microsoft.com/en-us/azure/iot-hub/iot-hub-raspberry-pi-web-simulator-get-started</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p:txBody>
      </p:sp>
      <p:sp>
        <p:nvSpPr>
          <p:cNvPr id="451" name="Google Shape;451;p32:notes"/>
          <p:cNvSpPr txBox="1"/>
          <p:nvPr>
            <p:ph idx="12" type="sldNum"/>
          </p:nvPr>
        </p:nvSpPr>
        <p:spPr>
          <a:xfrm>
            <a:off x="5622925" y="6456363"/>
            <a:ext cx="4302125" cy="341312"/>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p101:notes"/>
          <p:cNvSpPr/>
          <p:nvPr>
            <p:ph idx="2" type="sldImg"/>
          </p:nvPr>
        </p:nvSpPr>
        <p:spPr>
          <a:xfrm>
            <a:off x="3433763" y="849313"/>
            <a:ext cx="3059112" cy="229393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8" name="Google Shape;458;p101:notes"/>
          <p:cNvSpPr txBox="1"/>
          <p:nvPr>
            <p:ph idx="1" type="body"/>
          </p:nvPr>
        </p:nvSpPr>
        <p:spPr>
          <a:xfrm>
            <a:off x="992188" y="3271838"/>
            <a:ext cx="7942262" cy="2676525"/>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SzPts val="1400"/>
              <a:buNone/>
            </a:pPr>
            <a:r>
              <a:rPr lang="en-US"/>
              <a:t>https://www.youtube.com/watch?v=po-R-XsSZnM </a:t>
            </a:r>
            <a:endParaRPr/>
          </a:p>
        </p:txBody>
      </p:sp>
      <p:sp>
        <p:nvSpPr>
          <p:cNvPr id="459" name="Google Shape;459;p101:notes"/>
          <p:cNvSpPr txBox="1"/>
          <p:nvPr>
            <p:ph idx="12" type="sldNum"/>
          </p:nvPr>
        </p:nvSpPr>
        <p:spPr>
          <a:xfrm>
            <a:off x="5622925" y="6456363"/>
            <a:ext cx="4302125" cy="341312"/>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solidFill>
                <a:srgbClr val="000000"/>
              </a:solidFill>
              <a:latin typeface="Arial"/>
              <a:ea typeface="Arial"/>
              <a:cs typeface="Arial"/>
              <a:sym typeface="Arial"/>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p35:notes"/>
          <p:cNvSpPr/>
          <p:nvPr>
            <p:ph idx="2" type="sldImg"/>
          </p:nvPr>
        </p:nvSpPr>
        <p:spPr>
          <a:xfrm>
            <a:off x="3433763" y="849313"/>
            <a:ext cx="3059112" cy="229393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67" name="Google Shape;467;p35:notes"/>
          <p:cNvSpPr txBox="1"/>
          <p:nvPr>
            <p:ph idx="1" type="body"/>
          </p:nvPr>
        </p:nvSpPr>
        <p:spPr>
          <a:xfrm>
            <a:off x="992188" y="3271838"/>
            <a:ext cx="7942262" cy="267652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https://docs.microsoft.com/en-us/azure/iot-hub/iot-hub-live-data-visualization-in-power-bi </a:t>
            </a:r>
            <a:endParaRPr/>
          </a:p>
        </p:txBody>
      </p:sp>
      <p:sp>
        <p:nvSpPr>
          <p:cNvPr id="468" name="Google Shape;468;p35:notes"/>
          <p:cNvSpPr txBox="1"/>
          <p:nvPr>
            <p:ph idx="12" type="sldNum"/>
          </p:nvPr>
        </p:nvSpPr>
        <p:spPr>
          <a:xfrm>
            <a:off x="5622925" y="6456363"/>
            <a:ext cx="4302125" cy="341312"/>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p36:notes"/>
          <p:cNvSpPr/>
          <p:nvPr>
            <p:ph idx="2" type="sldImg"/>
          </p:nvPr>
        </p:nvSpPr>
        <p:spPr>
          <a:xfrm>
            <a:off x="3433763" y="849313"/>
            <a:ext cx="3059112" cy="229393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6" name="Google Shape;476;p36:notes"/>
          <p:cNvSpPr txBox="1"/>
          <p:nvPr>
            <p:ph idx="1" type="body"/>
          </p:nvPr>
        </p:nvSpPr>
        <p:spPr>
          <a:xfrm>
            <a:off x="992188" y="3271838"/>
            <a:ext cx="7942262" cy="267652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https://docs.microsoft.com/en-us/azure/iot-hub/iot-hub-live-data-visualization-in-power-bi#add-a-consumer-group-to-your-iot-hub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b="0" i="0" lang="en-US" sz="1200" u="sng" strike="noStrike">
                <a:solidFill>
                  <a:schemeClr val="dk1"/>
                </a:solidFill>
                <a:latin typeface="Calibri"/>
                <a:ea typeface="Calibri"/>
                <a:cs typeface="Calibri"/>
                <a:sym typeface="Calibri"/>
                <a:hlinkClick r:id="rId2">
                  <a:extLst>
                    <a:ext uri="{A12FA001-AC4F-418D-AE19-62706E023703}">
                      <ahyp:hlinkClr val="tx"/>
                    </a:ext>
                  </a:extLst>
                </a:hlinkClick>
              </a:rPr>
              <a:t>Consumer groups</a:t>
            </a:r>
            <a:r>
              <a:rPr b="0" i="0" lang="en-US" sz="1200">
                <a:solidFill>
                  <a:schemeClr val="dk1"/>
                </a:solidFill>
                <a:latin typeface="Calibri"/>
                <a:ea typeface="Calibri"/>
                <a:cs typeface="Calibri"/>
                <a:sym typeface="Calibri"/>
              </a:rPr>
              <a:t> provide independent views into the event stream that enable apps and Azure services to independently consume data from the same Event Hub endpoint. In this section, you add a consumer group to your IoT hub's built-in endpoint that is used later in this tutorial to pull data from the endpoint.</a:t>
            </a:r>
            <a:endParaRPr/>
          </a:p>
          <a:p>
            <a:pPr indent="0" lvl="0" marL="0" rtl="0" algn="l">
              <a:lnSpc>
                <a:spcPct val="100000"/>
              </a:lnSpc>
              <a:spcBef>
                <a:spcPts val="0"/>
              </a:spcBef>
              <a:spcAft>
                <a:spcPts val="0"/>
              </a:spcAft>
              <a:buSzPts val="1400"/>
              <a:buNone/>
            </a:pPr>
            <a:r>
              <a:rPr b="0" i="0" lang="en-US" sz="1200">
                <a:solidFill>
                  <a:schemeClr val="dk1"/>
                </a:solidFill>
                <a:latin typeface="Calibri"/>
                <a:ea typeface="Calibri"/>
                <a:cs typeface="Calibri"/>
                <a:sym typeface="Calibri"/>
              </a:rPr>
              <a:t>To add a consumer group to your IoT hub, follow these steps:</a:t>
            </a:r>
            <a:endParaRPr/>
          </a:p>
          <a:p>
            <a:pPr indent="0" lvl="0" marL="0" rtl="0" algn="l">
              <a:lnSpc>
                <a:spcPct val="100000"/>
              </a:lnSpc>
              <a:spcBef>
                <a:spcPts val="0"/>
              </a:spcBef>
              <a:spcAft>
                <a:spcPts val="0"/>
              </a:spcAft>
              <a:buSzPts val="1400"/>
              <a:buNone/>
            </a:pPr>
            <a:r>
              <a:rPr b="0" i="0" lang="en-US" sz="1200">
                <a:solidFill>
                  <a:schemeClr val="dk1"/>
                </a:solidFill>
                <a:latin typeface="Calibri"/>
                <a:ea typeface="Calibri"/>
                <a:cs typeface="Calibri"/>
                <a:sym typeface="Calibri"/>
              </a:rPr>
              <a:t>In the </a:t>
            </a:r>
            <a:r>
              <a:rPr b="0" i="0" lang="en-US" sz="1200" u="sng" strike="noStrike">
                <a:solidFill>
                  <a:schemeClr val="dk1"/>
                </a:solidFill>
                <a:latin typeface="Calibri"/>
                <a:ea typeface="Calibri"/>
                <a:cs typeface="Calibri"/>
                <a:sym typeface="Calibri"/>
                <a:hlinkClick r:id="rId3">
                  <a:extLst>
                    <a:ext uri="{A12FA001-AC4F-418D-AE19-62706E023703}">
                      <ahyp:hlinkClr val="tx"/>
                    </a:ext>
                  </a:extLst>
                </a:hlinkClick>
              </a:rPr>
              <a:t>Azure portal</a:t>
            </a:r>
            <a:r>
              <a:rPr b="0" i="0" lang="en-US" sz="1200">
                <a:solidFill>
                  <a:schemeClr val="dk1"/>
                </a:solidFill>
                <a:latin typeface="Calibri"/>
                <a:ea typeface="Calibri"/>
                <a:cs typeface="Calibri"/>
                <a:sym typeface="Calibri"/>
              </a:rPr>
              <a:t>, open your IoT hub.</a:t>
            </a:r>
            <a:endParaRPr/>
          </a:p>
          <a:p>
            <a:pPr indent="0" lvl="0" marL="0" rtl="0" algn="l">
              <a:lnSpc>
                <a:spcPct val="100000"/>
              </a:lnSpc>
              <a:spcBef>
                <a:spcPts val="0"/>
              </a:spcBef>
              <a:spcAft>
                <a:spcPts val="0"/>
              </a:spcAft>
              <a:buSzPts val="1400"/>
              <a:buNone/>
            </a:pPr>
            <a:r>
              <a:rPr b="0" i="0" lang="en-US" sz="1200">
                <a:solidFill>
                  <a:schemeClr val="dk1"/>
                </a:solidFill>
                <a:latin typeface="Calibri"/>
                <a:ea typeface="Calibri"/>
                <a:cs typeface="Calibri"/>
                <a:sym typeface="Calibri"/>
              </a:rPr>
              <a:t>On the left pane, select </a:t>
            </a:r>
            <a:r>
              <a:rPr b="1" i="0" lang="en-US" sz="1200">
                <a:solidFill>
                  <a:schemeClr val="dk1"/>
                </a:solidFill>
                <a:latin typeface="Calibri"/>
                <a:ea typeface="Calibri"/>
                <a:cs typeface="Calibri"/>
                <a:sym typeface="Calibri"/>
              </a:rPr>
              <a:t>Built-in endpoints</a:t>
            </a:r>
            <a:r>
              <a:rPr b="0" i="0" lang="en-US" sz="1200">
                <a:solidFill>
                  <a:schemeClr val="dk1"/>
                </a:solidFill>
                <a:latin typeface="Calibri"/>
                <a:ea typeface="Calibri"/>
                <a:cs typeface="Calibri"/>
                <a:sym typeface="Calibri"/>
              </a:rPr>
              <a:t>. Enter a name for your new consumer group in the text box under </a:t>
            </a:r>
            <a:r>
              <a:rPr b="1" i="0" lang="en-US" sz="1200">
                <a:solidFill>
                  <a:schemeClr val="dk1"/>
                </a:solidFill>
                <a:latin typeface="Calibri"/>
                <a:ea typeface="Calibri"/>
                <a:cs typeface="Calibri"/>
                <a:sym typeface="Calibri"/>
              </a:rPr>
              <a:t>Consumer groups</a:t>
            </a:r>
            <a:r>
              <a:rPr b="0" i="0" lang="en-US" sz="1200">
                <a:solidFill>
                  <a:schemeClr val="dk1"/>
                </a:solidFill>
                <a:latin typeface="Calibri"/>
                <a:ea typeface="Calibri"/>
                <a:cs typeface="Calibri"/>
                <a:sym typeface="Calibri"/>
              </a:rPr>
              <a:t>.</a:t>
            </a:r>
            <a:endParaRPr/>
          </a:p>
          <a:p>
            <a:pPr indent="0" lvl="0" marL="0" rtl="0" algn="l">
              <a:lnSpc>
                <a:spcPct val="100000"/>
              </a:lnSpc>
              <a:spcBef>
                <a:spcPts val="0"/>
              </a:spcBef>
              <a:spcAft>
                <a:spcPts val="0"/>
              </a:spcAft>
              <a:buSzPts val="1400"/>
              <a:buNone/>
            </a:pPr>
            <a:r>
              <a:t/>
            </a:r>
            <a:endParaRPr/>
          </a:p>
        </p:txBody>
      </p:sp>
      <p:sp>
        <p:nvSpPr>
          <p:cNvPr id="477" name="Google Shape;477;p36:notes"/>
          <p:cNvSpPr txBox="1"/>
          <p:nvPr>
            <p:ph idx="12" type="sldNum"/>
          </p:nvPr>
        </p:nvSpPr>
        <p:spPr>
          <a:xfrm>
            <a:off x="5622925" y="6456363"/>
            <a:ext cx="4302125" cy="341312"/>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p37:notes"/>
          <p:cNvSpPr txBox="1"/>
          <p:nvPr>
            <p:ph idx="1" type="body"/>
          </p:nvPr>
        </p:nvSpPr>
        <p:spPr>
          <a:xfrm>
            <a:off x="992188" y="3271838"/>
            <a:ext cx="7942262" cy="267652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roomtempconsumergroup</a:t>
            </a:r>
            <a:endParaRPr/>
          </a:p>
        </p:txBody>
      </p:sp>
      <p:sp>
        <p:nvSpPr>
          <p:cNvPr id="484" name="Google Shape;484;p37:notes"/>
          <p:cNvSpPr/>
          <p:nvPr>
            <p:ph idx="2" type="sldImg"/>
          </p:nvPr>
        </p:nvSpPr>
        <p:spPr>
          <a:xfrm>
            <a:off x="3433763" y="849313"/>
            <a:ext cx="3059112" cy="229393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p38:notes"/>
          <p:cNvSpPr/>
          <p:nvPr>
            <p:ph idx="2" type="sldImg"/>
          </p:nvPr>
        </p:nvSpPr>
        <p:spPr>
          <a:xfrm>
            <a:off x="3433763" y="849313"/>
            <a:ext cx="3059112" cy="229393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93" name="Google Shape;493;p38:notes"/>
          <p:cNvSpPr txBox="1"/>
          <p:nvPr>
            <p:ph idx="1" type="body"/>
          </p:nvPr>
        </p:nvSpPr>
        <p:spPr>
          <a:xfrm>
            <a:off x="992188" y="3271838"/>
            <a:ext cx="7942262" cy="267652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https://docs.microsoft.com/en-us/azure/iot-hub/iot-hub-live-data-visualization-in-power-bi#create-configure-and-run-a-stream-analytics-job</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p:txBody>
      </p:sp>
      <p:sp>
        <p:nvSpPr>
          <p:cNvPr id="494" name="Google Shape;494;p38:notes"/>
          <p:cNvSpPr txBox="1"/>
          <p:nvPr>
            <p:ph idx="12" type="sldNum"/>
          </p:nvPr>
        </p:nvSpPr>
        <p:spPr>
          <a:xfrm>
            <a:off x="5622925" y="6456363"/>
            <a:ext cx="4302125" cy="341312"/>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p39:notes"/>
          <p:cNvSpPr txBox="1"/>
          <p:nvPr>
            <p:ph idx="1" type="body"/>
          </p:nvPr>
        </p:nvSpPr>
        <p:spPr>
          <a:xfrm>
            <a:off x="992188" y="3271838"/>
            <a:ext cx="7942262" cy="267652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02" name="Google Shape;502;p39:notes"/>
          <p:cNvSpPr/>
          <p:nvPr>
            <p:ph idx="2" type="sldImg"/>
          </p:nvPr>
        </p:nvSpPr>
        <p:spPr>
          <a:xfrm>
            <a:off x="3433763" y="849313"/>
            <a:ext cx="3059112" cy="229393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p40:notes"/>
          <p:cNvSpPr txBox="1"/>
          <p:nvPr>
            <p:ph idx="1" type="body"/>
          </p:nvPr>
        </p:nvSpPr>
        <p:spPr>
          <a:xfrm>
            <a:off x="992188" y="3271838"/>
            <a:ext cx="7942262" cy="267652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10" name="Google Shape;510;p40:notes"/>
          <p:cNvSpPr/>
          <p:nvPr>
            <p:ph idx="2" type="sldImg"/>
          </p:nvPr>
        </p:nvSpPr>
        <p:spPr>
          <a:xfrm>
            <a:off x="3433763" y="849313"/>
            <a:ext cx="3059112" cy="229393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p41:notes"/>
          <p:cNvSpPr/>
          <p:nvPr>
            <p:ph idx="2" type="sldImg"/>
          </p:nvPr>
        </p:nvSpPr>
        <p:spPr>
          <a:xfrm>
            <a:off x="3433763" y="849313"/>
            <a:ext cx="3059112" cy="229393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18" name="Google Shape;518;p41:notes"/>
          <p:cNvSpPr txBox="1"/>
          <p:nvPr>
            <p:ph idx="1" type="body"/>
          </p:nvPr>
        </p:nvSpPr>
        <p:spPr>
          <a:xfrm>
            <a:off x="992188" y="3271838"/>
            <a:ext cx="7942262" cy="267652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https://docs.microsoft.com/en-us/azure/iot-hub/iot-hub-live-data-visualization-in-power-bi#add-an-input-to-the-stream-analytics-job</a:t>
            </a:r>
            <a:endParaRPr/>
          </a:p>
        </p:txBody>
      </p:sp>
      <p:sp>
        <p:nvSpPr>
          <p:cNvPr id="519" name="Google Shape;519;p41:notes"/>
          <p:cNvSpPr txBox="1"/>
          <p:nvPr>
            <p:ph idx="12" type="sldNum"/>
          </p:nvPr>
        </p:nvSpPr>
        <p:spPr>
          <a:xfrm>
            <a:off x="5622925" y="6456363"/>
            <a:ext cx="4302125" cy="341312"/>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 name="Shape 526"/>
        <p:cNvGrpSpPr/>
        <p:nvPr/>
      </p:nvGrpSpPr>
      <p:grpSpPr>
        <a:xfrm>
          <a:off x="0" y="0"/>
          <a:ext cx="0" cy="0"/>
          <a:chOff x="0" y="0"/>
          <a:chExt cx="0" cy="0"/>
        </a:xfrm>
      </p:grpSpPr>
      <p:sp>
        <p:nvSpPr>
          <p:cNvPr id="527" name="Google Shape;527;p102:notes"/>
          <p:cNvSpPr txBox="1"/>
          <p:nvPr>
            <p:ph idx="1" type="body"/>
          </p:nvPr>
        </p:nvSpPr>
        <p:spPr>
          <a:xfrm>
            <a:off x="992188" y="3271838"/>
            <a:ext cx="7942262" cy="267652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8" name="Google Shape;528;p102:notes"/>
          <p:cNvSpPr/>
          <p:nvPr>
            <p:ph idx="2" type="sldImg"/>
          </p:nvPr>
        </p:nvSpPr>
        <p:spPr>
          <a:xfrm>
            <a:off x="3433763" y="849313"/>
            <a:ext cx="3059112" cy="229393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p3:notes"/>
          <p:cNvSpPr txBox="1"/>
          <p:nvPr>
            <p:ph idx="1" type="body"/>
          </p:nvPr>
        </p:nvSpPr>
        <p:spPr>
          <a:xfrm>
            <a:off x="992188" y="3271838"/>
            <a:ext cx="7942262" cy="267652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1" name="Google Shape;141;p3:notes"/>
          <p:cNvSpPr/>
          <p:nvPr>
            <p:ph idx="2" type="sldImg"/>
          </p:nvPr>
        </p:nvSpPr>
        <p:spPr>
          <a:xfrm>
            <a:off x="3433763" y="849313"/>
            <a:ext cx="3059112" cy="229393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 name="Shape 534"/>
        <p:cNvGrpSpPr/>
        <p:nvPr/>
      </p:nvGrpSpPr>
      <p:grpSpPr>
        <a:xfrm>
          <a:off x="0" y="0"/>
          <a:ext cx="0" cy="0"/>
          <a:chOff x="0" y="0"/>
          <a:chExt cx="0" cy="0"/>
        </a:xfrm>
      </p:grpSpPr>
      <p:sp>
        <p:nvSpPr>
          <p:cNvPr id="535" name="Google Shape;535;p42:notes"/>
          <p:cNvSpPr/>
          <p:nvPr>
            <p:ph idx="2" type="sldImg"/>
          </p:nvPr>
        </p:nvSpPr>
        <p:spPr>
          <a:xfrm>
            <a:off x="3433763" y="849313"/>
            <a:ext cx="3059112" cy="229393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36" name="Google Shape;536;p42:notes"/>
          <p:cNvSpPr txBox="1"/>
          <p:nvPr>
            <p:ph idx="1" type="body"/>
          </p:nvPr>
        </p:nvSpPr>
        <p:spPr>
          <a:xfrm>
            <a:off x="992188" y="3271838"/>
            <a:ext cx="7942262" cy="267652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https://docs.microsoft.com/en-us/azure/iot-hub/iot-hub-live-data-visualization-in-power-bi#add-an-input-to-the-stream-analytics-job</a:t>
            </a:r>
            <a:endParaRPr/>
          </a:p>
          <a:p>
            <a:pPr indent="0" lvl="0" marL="0" rtl="0" algn="l">
              <a:lnSpc>
                <a:spcPct val="100000"/>
              </a:lnSpc>
              <a:spcBef>
                <a:spcPts val="0"/>
              </a:spcBef>
              <a:spcAft>
                <a:spcPts val="0"/>
              </a:spcAft>
              <a:buSzPts val="1400"/>
              <a:buNone/>
            </a:pPr>
            <a:r>
              <a:t/>
            </a:r>
            <a:endParaRPr/>
          </a:p>
        </p:txBody>
      </p:sp>
      <p:sp>
        <p:nvSpPr>
          <p:cNvPr id="537" name="Google Shape;537;p42:notes"/>
          <p:cNvSpPr txBox="1"/>
          <p:nvPr>
            <p:ph idx="12" type="sldNum"/>
          </p:nvPr>
        </p:nvSpPr>
        <p:spPr>
          <a:xfrm>
            <a:off x="5622925" y="6456363"/>
            <a:ext cx="4302125" cy="341312"/>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 name="Shape 545"/>
        <p:cNvGrpSpPr/>
        <p:nvPr/>
      </p:nvGrpSpPr>
      <p:grpSpPr>
        <a:xfrm>
          <a:off x="0" y="0"/>
          <a:ext cx="0" cy="0"/>
          <a:chOff x="0" y="0"/>
          <a:chExt cx="0" cy="0"/>
        </a:xfrm>
      </p:grpSpPr>
      <p:sp>
        <p:nvSpPr>
          <p:cNvPr id="546" name="Google Shape;546;p43:notes"/>
          <p:cNvSpPr/>
          <p:nvPr>
            <p:ph idx="2" type="sldImg"/>
          </p:nvPr>
        </p:nvSpPr>
        <p:spPr>
          <a:xfrm>
            <a:off x="3433763" y="849313"/>
            <a:ext cx="3059112" cy="229393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47" name="Google Shape;547;p43:notes"/>
          <p:cNvSpPr txBox="1"/>
          <p:nvPr>
            <p:ph idx="1" type="body"/>
          </p:nvPr>
        </p:nvSpPr>
        <p:spPr>
          <a:xfrm>
            <a:off x="992188" y="3271838"/>
            <a:ext cx="7942262" cy="267652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b="1" i="0" lang="en-US" sz="1200">
                <a:solidFill>
                  <a:schemeClr val="dk1"/>
                </a:solidFill>
                <a:latin typeface="Calibri"/>
                <a:ea typeface="Calibri"/>
                <a:cs typeface="Calibri"/>
                <a:sym typeface="Calibri"/>
              </a:rPr>
              <a:t>Input alias</a:t>
            </a:r>
            <a:r>
              <a:rPr b="0" i="0" lang="en-US" sz="1200">
                <a:solidFill>
                  <a:schemeClr val="dk1"/>
                </a:solidFill>
                <a:latin typeface="Calibri"/>
                <a:ea typeface="Calibri"/>
                <a:cs typeface="Calibri"/>
                <a:sym typeface="Calibri"/>
              </a:rPr>
              <a:t>: Enter a unique alias for the input.</a:t>
            </a:r>
            <a:endParaRPr/>
          </a:p>
          <a:p>
            <a:pPr indent="0" lvl="0" marL="0" rtl="0" algn="l">
              <a:lnSpc>
                <a:spcPct val="100000"/>
              </a:lnSpc>
              <a:spcBef>
                <a:spcPts val="0"/>
              </a:spcBef>
              <a:spcAft>
                <a:spcPts val="0"/>
              </a:spcAft>
              <a:buSzPts val="1400"/>
              <a:buNone/>
            </a:pPr>
            <a:r>
              <a:rPr b="1" i="0" lang="en-US" sz="1200">
                <a:solidFill>
                  <a:schemeClr val="dk1"/>
                </a:solidFill>
                <a:latin typeface="Calibri"/>
                <a:ea typeface="Calibri"/>
                <a:cs typeface="Calibri"/>
                <a:sym typeface="Calibri"/>
              </a:rPr>
              <a:t>Select IoT Hub from your subscription</a:t>
            </a:r>
            <a:r>
              <a:rPr b="0" i="0" lang="en-US" sz="1200">
                <a:solidFill>
                  <a:schemeClr val="dk1"/>
                </a:solidFill>
                <a:latin typeface="Calibri"/>
                <a:ea typeface="Calibri"/>
                <a:cs typeface="Calibri"/>
                <a:sym typeface="Calibri"/>
              </a:rPr>
              <a:t>: Select this radio button.</a:t>
            </a:r>
            <a:endParaRPr/>
          </a:p>
          <a:p>
            <a:pPr indent="0" lvl="0" marL="0" rtl="0" algn="l">
              <a:lnSpc>
                <a:spcPct val="100000"/>
              </a:lnSpc>
              <a:spcBef>
                <a:spcPts val="0"/>
              </a:spcBef>
              <a:spcAft>
                <a:spcPts val="0"/>
              </a:spcAft>
              <a:buSzPts val="1400"/>
              <a:buNone/>
            </a:pPr>
            <a:r>
              <a:rPr b="1" i="0" lang="en-US" sz="1200">
                <a:solidFill>
                  <a:schemeClr val="dk1"/>
                </a:solidFill>
                <a:latin typeface="Calibri"/>
                <a:ea typeface="Calibri"/>
                <a:cs typeface="Calibri"/>
                <a:sym typeface="Calibri"/>
              </a:rPr>
              <a:t>Subscription</a:t>
            </a:r>
            <a:r>
              <a:rPr b="0" i="0" lang="en-US" sz="1200">
                <a:solidFill>
                  <a:schemeClr val="dk1"/>
                </a:solidFill>
                <a:latin typeface="Calibri"/>
                <a:ea typeface="Calibri"/>
                <a:cs typeface="Calibri"/>
                <a:sym typeface="Calibri"/>
              </a:rPr>
              <a:t>: Select the Azure subscription you're using for this tutorial.</a:t>
            </a:r>
            <a:endParaRPr/>
          </a:p>
          <a:p>
            <a:pPr indent="0" lvl="0" marL="0" rtl="0" algn="l">
              <a:lnSpc>
                <a:spcPct val="100000"/>
              </a:lnSpc>
              <a:spcBef>
                <a:spcPts val="0"/>
              </a:spcBef>
              <a:spcAft>
                <a:spcPts val="0"/>
              </a:spcAft>
              <a:buSzPts val="1400"/>
              <a:buNone/>
            </a:pPr>
            <a:r>
              <a:rPr b="1" i="0" lang="en-US" sz="1200">
                <a:solidFill>
                  <a:schemeClr val="dk1"/>
                </a:solidFill>
                <a:latin typeface="Calibri"/>
                <a:ea typeface="Calibri"/>
                <a:cs typeface="Calibri"/>
                <a:sym typeface="Calibri"/>
              </a:rPr>
              <a:t>IoT Hub</a:t>
            </a:r>
            <a:r>
              <a:rPr b="0" i="0" lang="en-US" sz="1200">
                <a:solidFill>
                  <a:schemeClr val="dk1"/>
                </a:solidFill>
                <a:latin typeface="Calibri"/>
                <a:ea typeface="Calibri"/>
                <a:cs typeface="Calibri"/>
                <a:sym typeface="Calibri"/>
              </a:rPr>
              <a:t>: Select the IoT Hub you're using for this tutorial.</a:t>
            </a:r>
            <a:endParaRPr/>
          </a:p>
          <a:p>
            <a:pPr indent="0" lvl="0" marL="0" rtl="0" algn="l">
              <a:lnSpc>
                <a:spcPct val="100000"/>
              </a:lnSpc>
              <a:spcBef>
                <a:spcPts val="0"/>
              </a:spcBef>
              <a:spcAft>
                <a:spcPts val="0"/>
              </a:spcAft>
              <a:buSzPts val="1400"/>
              <a:buNone/>
            </a:pPr>
            <a:r>
              <a:rPr b="1" i="0" lang="en-US" sz="1200">
                <a:solidFill>
                  <a:schemeClr val="dk1"/>
                </a:solidFill>
                <a:latin typeface="Calibri"/>
                <a:ea typeface="Calibri"/>
                <a:cs typeface="Calibri"/>
                <a:sym typeface="Calibri"/>
              </a:rPr>
              <a:t>Endpoint</a:t>
            </a:r>
            <a:r>
              <a:rPr b="0" i="0" lang="en-US" sz="1200">
                <a:solidFill>
                  <a:schemeClr val="dk1"/>
                </a:solidFill>
                <a:latin typeface="Calibri"/>
                <a:ea typeface="Calibri"/>
                <a:cs typeface="Calibri"/>
                <a:sym typeface="Calibri"/>
              </a:rPr>
              <a:t>: Select </a:t>
            </a:r>
            <a:r>
              <a:rPr b="1" i="0" lang="en-US" sz="1200">
                <a:solidFill>
                  <a:schemeClr val="dk1"/>
                </a:solidFill>
                <a:latin typeface="Calibri"/>
                <a:ea typeface="Calibri"/>
                <a:cs typeface="Calibri"/>
                <a:sym typeface="Calibri"/>
              </a:rPr>
              <a:t>Messaging</a:t>
            </a:r>
            <a:r>
              <a:rPr b="0" i="0" lang="en-US" sz="1200">
                <a:solidFill>
                  <a:schemeClr val="dk1"/>
                </a:solidFill>
                <a:latin typeface="Calibri"/>
                <a:ea typeface="Calibri"/>
                <a:cs typeface="Calibri"/>
                <a:sym typeface="Calibri"/>
              </a:rPr>
              <a:t>.</a:t>
            </a:r>
            <a:endParaRPr/>
          </a:p>
          <a:p>
            <a:pPr indent="0" lvl="0" marL="0" rtl="0" algn="l">
              <a:lnSpc>
                <a:spcPct val="100000"/>
              </a:lnSpc>
              <a:spcBef>
                <a:spcPts val="0"/>
              </a:spcBef>
              <a:spcAft>
                <a:spcPts val="0"/>
              </a:spcAft>
              <a:buSzPts val="1400"/>
              <a:buNone/>
            </a:pPr>
            <a:r>
              <a:rPr b="1" i="0" lang="en-US" sz="1200">
                <a:solidFill>
                  <a:schemeClr val="dk1"/>
                </a:solidFill>
                <a:latin typeface="Calibri"/>
                <a:ea typeface="Calibri"/>
                <a:cs typeface="Calibri"/>
                <a:sym typeface="Calibri"/>
              </a:rPr>
              <a:t>Shared access policy name</a:t>
            </a:r>
            <a:r>
              <a:rPr b="0" i="0" lang="en-US" sz="1200">
                <a:solidFill>
                  <a:schemeClr val="dk1"/>
                </a:solidFill>
                <a:latin typeface="Calibri"/>
                <a:ea typeface="Calibri"/>
                <a:cs typeface="Calibri"/>
                <a:sym typeface="Calibri"/>
              </a:rPr>
              <a:t>: Select the name of the shared access policy you want the Stream Analytics job to use for your IoT hub. For this tutorial, you can select </a:t>
            </a:r>
            <a:r>
              <a:rPr b="0" i="1" lang="en-US" sz="1200">
                <a:solidFill>
                  <a:schemeClr val="dk1"/>
                </a:solidFill>
                <a:latin typeface="Calibri"/>
                <a:ea typeface="Calibri"/>
                <a:cs typeface="Calibri"/>
                <a:sym typeface="Calibri"/>
              </a:rPr>
              <a:t>service</a:t>
            </a:r>
            <a:r>
              <a:rPr b="0" i="0" lang="en-US" sz="1200">
                <a:solidFill>
                  <a:schemeClr val="dk1"/>
                </a:solidFill>
                <a:latin typeface="Calibri"/>
                <a:ea typeface="Calibri"/>
                <a:cs typeface="Calibri"/>
                <a:sym typeface="Calibri"/>
              </a:rPr>
              <a:t>. The </a:t>
            </a:r>
            <a:r>
              <a:rPr b="0" i="1" lang="en-US" sz="1200">
                <a:solidFill>
                  <a:schemeClr val="dk1"/>
                </a:solidFill>
                <a:latin typeface="Calibri"/>
                <a:ea typeface="Calibri"/>
                <a:cs typeface="Calibri"/>
                <a:sym typeface="Calibri"/>
              </a:rPr>
              <a:t>service</a:t>
            </a:r>
            <a:r>
              <a:rPr b="0" i="0" lang="en-US" sz="1200">
                <a:solidFill>
                  <a:schemeClr val="dk1"/>
                </a:solidFill>
                <a:latin typeface="Calibri"/>
                <a:ea typeface="Calibri"/>
                <a:cs typeface="Calibri"/>
                <a:sym typeface="Calibri"/>
              </a:rPr>
              <a:t> policy is created by default on new IoT hubs and grants permission to send and receive on cloud-side endpoints exposed by the IoT hub. To learn more, see </a:t>
            </a:r>
            <a:r>
              <a:rPr b="0" i="0" lang="en-US" sz="1200" u="sng" strike="noStrike">
                <a:solidFill>
                  <a:schemeClr val="dk1"/>
                </a:solidFill>
                <a:latin typeface="Calibri"/>
                <a:ea typeface="Calibri"/>
                <a:cs typeface="Calibri"/>
                <a:sym typeface="Calibri"/>
                <a:hlinkClick r:id="rId2">
                  <a:extLst>
                    <a:ext uri="{A12FA001-AC4F-418D-AE19-62706E023703}">
                      <ahyp:hlinkClr val="tx"/>
                    </a:ext>
                  </a:extLst>
                </a:hlinkClick>
              </a:rPr>
              <a:t>Access control and permissions</a:t>
            </a:r>
            <a:r>
              <a:rPr b="0" i="0" lang="en-US" sz="1200">
                <a:solidFill>
                  <a:schemeClr val="dk1"/>
                </a:solidFill>
                <a:latin typeface="Calibri"/>
                <a:ea typeface="Calibri"/>
                <a:cs typeface="Calibri"/>
                <a:sym typeface="Calibri"/>
              </a:rPr>
              <a:t>.</a:t>
            </a:r>
            <a:endParaRPr/>
          </a:p>
          <a:p>
            <a:pPr indent="0" lvl="0" marL="0" rtl="0" algn="l">
              <a:lnSpc>
                <a:spcPct val="100000"/>
              </a:lnSpc>
              <a:spcBef>
                <a:spcPts val="0"/>
              </a:spcBef>
              <a:spcAft>
                <a:spcPts val="0"/>
              </a:spcAft>
              <a:buSzPts val="1400"/>
              <a:buNone/>
            </a:pPr>
            <a:r>
              <a:rPr b="1" i="0" lang="en-US" sz="1200">
                <a:solidFill>
                  <a:schemeClr val="dk1"/>
                </a:solidFill>
                <a:latin typeface="Calibri"/>
                <a:ea typeface="Calibri"/>
                <a:cs typeface="Calibri"/>
                <a:sym typeface="Calibri"/>
              </a:rPr>
              <a:t>Shared access policy key</a:t>
            </a:r>
            <a:r>
              <a:rPr b="0" i="0" lang="en-US" sz="1200">
                <a:solidFill>
                  <a:schemeClr val="dk1"/>
                </a:solidFill>
                <a:latin typeface="Calibri"/>
                <a:ea typeface="Calibri"/>
                <a:cs typeface="Calibri"/>
                <a:sym typeface="Calibri"/>
              </a:rPr>
              <a:t>: This field is autofilled based on your selection for the shared access policy name.</a:t>
            </a:r>
            <a:endParaRPr/>
          </a:p>
          <a:p>
            <a:pPr indent="0" lvl="0" marL="0" rtl="0" algn="l">
              <a:lnSpc>
                <a:spcPct val="100000"/>
              </a:lnSpc>
              <a:spcBef>
                <a:spcPts val="0"/>
              </a:spcBef>
              <a:spcAft>
                <a:spcPts val="0"/>
              </a:spcAft>
              <a:buSzPts val="1400"/>
              <a:buNone/>
            </a:pPr>
            <a:r>
              <a:rPr b="1" i="0" lang="en-US" sz="1200">
                <a:solidFill>
                  <a:schemeClr val="dk1"/>
                </a:solidFill>
                <a:latin typeface="Calibri"/>
                <a:ea typeface="Calibri"/>
                <a:cs typeface="Calibri"/>
                <a:sym typeface="Calibri"/>
              </a:rPr>
              <a:t>Consumer group</a:t>
            </a:r>
            <a:r>
              <a:rPr b="0" i="0" lang="en-US" sz="1200">
                <a:solidFill>
                  <a:schemeClr val="dk1"/>
                </a:solidFill>
                <a:latin typeface="Calibri"/>
                <a:ea typeface="Calibri"/>
                <a:cs typeface="Calibri"/>
                <a:sym typeface="Calibri"/>
              </a:rPr>
              <a:t>: Select the consumer group you created previously.</a:t>
            </a:r>
            <a:endParaRPr/>
          </a:p>
          <a:p>
            <a:pPr indent="0" lvl="0" marL="0" rtl="0" algn="l">
              <a:lnSpc>
                <a:spcPct val="100000"/>
              </a:lnSpc>
              <a:spcBef>
                <a:spcPts val="0"/>
              </a:spcBef>
              <a:spcAft>
                <a:spcPts val="0"/>
              </a:spcAft>
              <a:buSzPts val="1400"/>
              <a:buNone/>
            </a:pPr>
            <a:r>
              <a:rPr b="0" i="0" lang="en-US" sz="1200">
                <a:solidFill>
                  <a:schemeClr val="dk1"/>
                </a:solidFill>
                <a:latin typeface="Calibri"/>
                <a:ea typeface="Calibri"/>
                <a:cs typeface="Calibri"/>
                <a:sym typeface="Calibri"/>
              </a:rPr>
              <a:t>Leave all other fields at their defaults.</a:t>
            </a:r>
            <a:endParaRPr/>
          </a:p>
        </p:txBody>
      </p:sp>
      <p:sp>
        <p:nvSpPr>
          <p:cNvPr id="548" name="Google Shape;548;p43:notes"/>
          <p:cNvSpPr txBox="1"/>
          <p:nvPr>
            <p:ph idx="12" type="sldNum"/>
          </p:nvPr>
        </p:nvSpPr>
        <p:spPr>
          <a:xfrm>
            <a:off x="5622925" y="6456363"/>
            <a:ext cx="4302125" cy="341312"/>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 name="Shape 557"/>
        <p:cNvGrpSpPr/>
        <p:nvPr/>
      </p:nvGrpSpPr>
      <p:grpSpPr>
        <a:xfrm>
          <a:off x="0" y="0"/>
          <a:ext cx="0" cy="0"/>
          <a:chOff x="0" y="0"/>
          <a:chExt cx="0" cy="0"/>
        </a:xfrm>
      </p:grpSpPr>
      <p:sp>
        <p:nvSpPr>
          <p:cNvPr id="558" name="Google Shape;558;p103:notes"/>
          <p:cNvSpPr txBox="1"/>
          <p:nvPr>
            <p:ph idx="1" type="body"/>
          </p:nvPr>
        </p:nvSpPr>
        <p:spPr>
          <a:xfrm>
            <a:off x="992188" y="3271838"/>
            <a:ext cx="7942262" cy="267652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9" name="Google Shape;559;p103:notes"/>
          <p:cNvSpPr/>
          <p:nvPr>
            <p:ph idx="2" type="sldImg"/>
          </p:nvPr>
        </p:nvSpPr>
        <p:spPr>
          <a:xfrm>
            <a:off x="3433763" y="849313"/>
            <a:ext cx="3059112" cy="229393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6" name="Shape 566"/>
        <p:cNvGrpSpPr/>
        <p:nvPr/>
      </p:nvGrpSpPr>
      <p:grpSpPr>
        <a:xfrm>
          <a:off x="0" y="0"/>
          <a:ext cx="0" cy="0"/>
          <a:chOff x="0" y="0"/>
          <a:chExt cx="0" cy="0"/>
        </a:xfrm>
      </p:grpSpPr>
      <p:sp>
        <p:nvSpPr>
          <p:cNvPr id="567" name="Google Shape;567;p44:notes"/>
          <p:cNvSpPr txBox="1"/>
          <p:nvPr>
            <p:ph idx="1" type="body"/>
          </p:nvPr>
        </p:nvSpPr>
        <p:spPr>
          <a:xfrm>
            <a:off x="992188" y="3271838"/>
            <a:ext cx="7942262" cy="267652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68" name="Google Shape;568;p44:notes"/>
          <p:cNvSpPr/>
          <p:nvPr>
            <p:ph idx="2" type="sldImg"/>
          </p:nvPr>
        </p:nvSpPr>
        <p:spPr>
          <a:xfrm>
            <a:off x="3433763" y="849313"/>
            <a:ext cx="3059112" cy="229393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5" name="Shape 575"/>
        <p:cNvGrpSpPr/>
        <p:nvPr/>
      </p:nvGrpSpPr>
      <p:grpSpPr>
        <a:xfrm>
          <a:off x="0" y="0"/>
          <a:ext cx="0" cy="0"/>
          <a:chOff x="0" y="0"/>
          <a:chExt cx="0" cy="0"/>
        </a:xfrm>
      </p:grpSpPr>
      <p:sp>
        <p:nvSpPr>
          <p:cNvPr id="576" name="Google Shape;576;p45:notes"/>
          <p:cNvSpPr txBox="1"/>
          <p:nvPr>
            <p:ph idx="1" type="body"/>
          </p:nvPr>
        </p:nvSpPr>
        <p:spPr>
          <a:xfrm>
            <a:off x="992188" y="3271838"/>
            <a:ext cx="7942262" cy="267652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77" name="Google Shape;577;p45:notes"/>
          <p:cNvSpPr/>
          <p:nvPr>
            <p:ph idx="2" type="sldImg"/>
          </p:nvPr>
        </p:nvSpPr>
        <p:spPr>
          <a:xfrm>
            <a:off x="3433763" y="849313"/>
            <a:ext cx="3059112" cy="229393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5" name="Shape 585"/>
        <p:cNvGrpSpPr/>
        <p:nvPr/>
      </p:nvGrpSpPr>
      <p:grpSpPr>
        <a:xfrm>
          <a:off x="0" y="0"/>
          <a:ext cx="0" cy="0"/>
          <a:chOff x="0" y="0"/>
          <a:chExt cx="0" cy="0"/>
        </a:xfrm>
      </p:grpSpPr>
      <p:sp>
        <p:nvSpPr>
          <p:cNvPr id="586" name="Google Shape;586;p104:notes"/>
          <p:cNvSpPr txBox="1"/>
          <p:nvPr>
            <p:ph idx="1" type="body"/>
          </p:nvPr>
        </p:nvSpPr>
        <p:spPr>
          <a:xfrm>
            <a:off x="992188" y="3271838"/>
            <a:ext cx="7942262" cy="267652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7" name="Google Shape;587;p104:notes"/>
          <p:cNvSpPr/>
          <p:nvPr>
            <p:ph idx="2" type="sldImg"/>
          </p:nvPr>
        </p:nvSpPr>
        <p:spPr>
          <a:xfrm>
            <a:off x="3433763" y="849313"/>
            <a:ext cx="3059112" cy="229393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4" name="Shape 594"/>
        <p:cNvGrpSpPr/>
        <p:nvPr/>
      </p:nvGrpSpPr>
      <p:grpSpPr>
        <a:xfrm>
          <a:off x="0" y="0"/>
          <a:ext cx="0" cy="0"/>
          <a:chOff x="0" y="0"/>
          <a:chExt cx="0" cy="0"/>
        </a:xfrm>
      </p:grpSpPr>
      <p:sp>
        <p:nvSpPr>
          <p:cNvPr id="595" name="Google Shape;595;p105:notes"/>
          <p:cNvSpPr/>
          <p:nvPr>
            <p:ph idx="2" type="sldImg"/>
          </p:nvPr>
        </p:nvSpPr>
        <p:spPr>
          <a:xfrm>
            <a:off x="3433763" y="849313"/>
            <a:ext cx="3059112" cy="229393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96" name="Google Shape;596;p105:notes"/>
          <p:cNvSpPr txBox="1"/>
          <p:nvPr>
            <p:ph idx="1" type="body"/>
          </p:nvPr>
        </p:nvSpPr>
        <p:spPr>
          <a:xfrm>
            <a:off x="992188" y="3271838"/>
            <a:ext cx="7942262" cy="2676525"/>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SzPts val="1400"/>
              <a:buNone/>
            </a:pPr>
            <a:r>
              <a:rPr lang="en-US"/>
              <a:t>https://docs.microsoft.com/en-us/azure/iot-hub/iot-hub-live-data-visualization-in-power-bi#configure-the-query-of-the-stream-analytics-job</a:t>
            </a:r>
            <a:endParaRPr/>
          </a:p>
          <a:p>
            <a:pPr indent="-228600" lvl="0" marL="457200" marR="0" rtl="0" algn="l">
              <a:lnSpc>
                <a:spcPct val="100000"/>
              </a:lnSpc>
              <a:spcBef>
                <a:spcPts val="0"/>
              </a:spcBef>
              <a:spcAft>
                <a:spcPts val="0"/>
              </a:spcAft>
              <a:buSzPts val="1400"/>
              <a:buNone/>
            </a:pPr>
            <a:r>
              <a:t/>
            </a:r>
            <a:endParaRPr/>
          </a:p>
          <a:p>
            <a:pPr indent="-228600" lvl="0" marL="457200" marR="0" rtl="0" algn="l">
              <a:lnSpc>
                <a:spcPct val="100000"/>
              </a:lnSpc>
              <a:spcBef>
                <a:spcPts val="0"/>
              </a:spcBef>
              <a:spcAft>
                <a:spcPts val="0"/>
              </a:spcAft>
              <a:buSzPts val="1400"/>
              <a:buNone/>
            </a:pPr>
            <a:r>
              <a:rPr b="1" i="0" lang="en-US" sz="1200" u="none" cap="none" strike="noStrike">
                <a:solidFill>
                  <a:schemeClr val="dk1"/>
                </a:solidFill>
                <a:latin typeface="Calibri"/>
                <a:ea typeface="Calibri"/>
                <a:cs typeface="Calibri"/>
                <a:sym typeface="Calibri"/>
              </a:rPr>
              <a:t>Configure the query of the Stream Analytics job</a:t>
            </a:r>
            <a:endParaRPr/>
          </a:p>
          <a:p>
            <a:pPr indent="-228600" lvl="0" marL="457200" marR="0" rtl="0" algn="l">
              <a:lnSpc>
                <a:spcPct val="100000"/>
              </a:lnSpc>
              <a:spcBef>
                <a:spcPts val="0"/>
              </a:spcBef>
              <a:spcAft>
                <a:spcPts val="0"/>
              </a:spcAft>
              <a:buSzPts val="1400"/>
              <a:buNone/>
            </a:pPr>
            <a:r>
              <a:rPr b="0" i="0" lang="en-US" sz="1200" u="none" cap="none" strike="noStrike">
                <a:solidFill>
                  <a:schemeClr val="dk1"/>
                </a:solidFill>
                <a:latin typeface="Calibri"/>
                <a:ea typeface="Calibri"/>
                <a:cs typeface="Calibri"/>
                <a:sym typeface="Calibri"/>
              </a:rPr>
              <a:t>Under </a:t>
            </a:r>
            <a:r>
              <a:rPr b="1" i="0" lang="en-US" sz="1200" u="none" cap="none" strike="noStrike">
                <a:solidFill>
                  <a:schemeClr val="dk1"/>
                </a:solidFill>
                <a:latin typeface="Calibri"/>
                <a:ea typeface="Calibri"/>
                <a:cs typeface="Calibri"/>
                <a:sym typeface="Calibri"/>
              </a:rPr>
              <a:t>Job topology</a:t>
            </a:r>
            <a:r>
              <a:rPr b="0" i="0" lang="en-US" sz="1200" u="none" cap="none" strike="noStrike">
                <a:solidFill>
                  <a:schemeClr val="dk1"/>
                </a:solidFill>
                <a:latin typeface="Calibri"/>
                <a:ea typeface="Calibri"/>
                <a:cs typeface="Calibri"/>
                <a:sym typeface="Calibri"/>
              </a:rPr>
              <a:t>, select </a:t>
            </a:r>
            <a:r>
              <a:rPr b="1" i="0" lang="en-US" sz="1200" u="none" cap="none" strike="noStrike">
                <a:solidFill>
                  <a:schemeClr val="dk1"/>
                </a:solidFill>
                <a:latin typeface="Calibri"/>
                <a:ea typeface="Calibri"/>
                <a:cs typeface="Calibri"/>
                <a:sym typeface="Calibri"/>
              </a:rPr>
              <a:t>Query</a:t>
            </a:r>
            <a:r>
              <a:rPr b="0" i="0" lang="en-US" sz="1200" u="none" cap="none" strike="noStrike">
                <a:solidFill>
                  <a:schemeClr val="dk1"/>
                </a:solidFill>
                <a:latin typeface="Calibri"/>
                <a:ea typeface="Calibri"/>
                <a:cs typeface="Calibri"/>
                <a:sym typeface="Calibri"/>
              </a:rPr>
              <a:t>.</a:t>
            </a:r>
            <a:endParaRPr/>
          </a:p>
          <a:p>
            <a:pPr indent="-228600" lvl="0" marL="457200" marR="0" rtl="0" algn="l">
              <a:lnSpc>
                <a:spcPct val="100000"/>
              </a:lnSpc>
              <a:spcBef>
                <a:spcPts val="0"/>
              </a:spcBef>
              <a:spcAft>
                <a:spcPts val="0"/>
              </a:spcAft>
              <a:buSzPts val="1400"/>
              <a:buNone/>
            </a:pPr>
            <a:r>
              <a:rPr b="0" i="0" lang="en-US" sz="1200" u="none" cap="none" strike="noStrike">
                <a:solidFill>
                  <a:schemeClr val="dk1"/>
                </a:solidFill>
                <a:latin typeface="Calibri"/>
                <a:ea typeface="Calibri"/>
                <a:cs typeface="Calibri"/>
                <a:sym typeface="Calibri"/>
              </a:rPr>
              <a:t>Replace [YourInputAlias] with the input alias of the job.</a:t>
            </a:r>
            <a:endParaRPr/>
          </a:p>
          <a:p>
            <a:pPr indent="-228600" lvl="0" marL="457200" marR="0" rtl="0" algn="l">
              <a:lnSpc>
                <a:spcPct val="100000"/>
              </a:lnSpc>
              <a:spcBef>
                <a:spcPts val="0"/>
              </a:spcBef>
              <a:spcAft>
                <a:spcPts val="0"/>
              </a:spcAft>
              <a:buSzPts val="1400"/>
              <a:buNone/>
            </a:pPr>
            <a:r>
              <a:rPr b="0" i="0" lang="en-US" sz="1200" u="none" cap="none" strike="noStrike">
                <a:solidFill>
                  <a:schemeClr val="dk1"/>
                </a:solidFill>
                <a:latin typeface="Calibri"/>
                <a:ea typeface="Calibri"/>
                <a:cs typeface="Calibri"/>
                <a:sym typeface="Calibri"/>
              </a:rPr>
              <a:t>Replace [YourOutputAlias] with the output alias of the job.</a:t>
            </a:r>
            <a:endParaRPr/>
          </a:p>
          <a:p>
            <a:pPr indent="-228600" lvl="0" marL="457200" marR="0" rtl="0" algn="l">
              <a:lnSpc>
                <a:spcPct val="100000"/>
              </a:lnSpc>
              <a:spcBef>
                <a:spcPts val="0"/>
              </a:spcBef>
              <a:spcAft>
                <a:spcPts val="0"/>
              </a:spcAft>
              <a:buSzPts val="1400"/>
              <a:buNone/>
            </a:pPr>
            <a:r>
              <a:rPr b="0" i="0" lang="en-US" sz="1200" u="none" cap="none" strike="noStrike">
                <a:solidFill>
                  <a:schemeClr val="dk1"/>
                </a:solidFill>
                <a:latin typeface="Calibri"/>
                <a:ea typeface="Calibri"/>
                <a:cs typeface="Calibri"/>
                <a:sym typeface="Calibri"/>
              </a:rPr>
              <a:t>Add the following WHERE clause as the last line of the query. This line ensures that only messages with a </a:t>
            </a:r>
            <a:r>
              <a:rPr b="1" i="0" lang="en-US" sz="1200" u="none" cap="none" strike="noStrike">
                <a:solidFill>
                  <a:schemeClr val="dk1"/>
                </a:solidFill>
                <a:latin typeface="Calibri"/>
                <a:ea typeface="Calibri"/>
                <a:cs typeface="Calibri"/>
                <a:sym typeface="Calibri"/>
              </a:rPr>
              <a:t>temperature</a:t>
            </a:r>
            <a:r>
              <a:rPr b="0" i="0" lang="en-US" sz="1200" u="none" cap="none" strike="noStrike">
                <a:solidFill>
                  <a:schemeClr val="dk1"/>
                </a:solidFill>
                <a:latin typeface="Calibri"/>
                <a:ea typeface="Calibri"/>
                <a:cs typeface="Calibri"/>
                <a:sym typeface="Calibri"/>
              </a:rPr>
              <a:t> property will be forwarded to Power BI.</a:t>
            </a:r>
            <a:endParaRPr/>
          </a:p>
          <a:p>
            <a:pPr indent="-228600" lvl="0" marL="457200" marR="0" rtl="0" algn="l">
              <a:lnSpc>
                <a:spcPct val="100000"/>
              </a:lnSpc>
              <a:spcBef>
                <a:spcPts val="0"/>
              </a:spcBef>
              <a:spcAft>
                <a:spcPts val="0"/>
              </a:spcAft>
              <a:buSzPts val="1400"/>
              <a:buNone/>
            </a:pPr>
            <a:r>
              <a:rPr b="0" i="0" lang="en-US" sz="1200" u="none" cap="none" strike="noStrike">
                <a:solidFill>
                  <a:schemeClr val="dk1"/>
                </a:solidFill>
                <a:latin typeface="Calibri"/>
                <a:ea typeface="Calibri"/>
                <a:cs typeface="Calibri"/>
                <a:sym typeface="Calibri"/>
              </a:rPr>
              <a:t>SQL</a:t>
            </a:r>
            <a:endParaRPr/>
          </a:p>
          <a:p>
            <a:pPr indent="-228600" lvl="0" marL="457200" marR="0" rtl="0" algn="l">
              <a:lnSpc>
                <a:spcPct val="100000"/>
              </a:lnSpc>
              <a:spcBef>
                <a:spcPts val="0"/>
              </a:spcBef>
              <a:spcAft>
                <a:spcPts val="0"/>
              </a:spcAft>
              <a:buSzPts val="1400"/>
              <a:buNone/>
            </a:pPr>
            <a:r>
              <a:t/>
            </a:r>
            <a:endParaRPr b="0" i="0" sz="1200" u="none" cap="none" strike="noStrike">
              <a:solidFill>
                <a:schemeClr val="dk1"/>
              </a:solidFill>
              <a:latin typeface="Calibri"/>
              <a:ea typeface="Calibri"/>
              <a:cs typeface="Calibri"/>
              <a:sym typeface="Calibri"/>
            </a:endParaRPr>
          </a:p>
          <a:p>
            <a:pPr indent="-228600" lvl="0" marL="457200" marR="0" rtl="0" algn="l">
              <a:lnSpc>
                <a:spcPct val="100000"/>
              </a:lnSpc>
              <a:spcBef>
                <a:spcPts val="0"/>
              </a:spcBef>
              <a:spcAft>
                <a:spcPts val="0"/>
              </a:spcAft>
              <a:buSzPts val="1400"/>
              <a:buNone/>
            </a:pPr>
            <a:r>
              <a:rPr b="0" i="0" lang="en-US" sz="1200" u="none" cap="none" strike="noStrike">
                <a:solidFill>
                  <a:schemeClr val="dk1"/>
                </a:solidFill>
                <a:latin typeface="Calibri"/>
                <a:ea typeface="Calibri"/>
                <a:cs typeface="Calibri"/>
                <a:sym typeface="Calibri"/>
              </a:rPr>
              <a:t>WHERE temperature IS NOT NULL</a:t>
            </a:r>
            <a:endParaRPr/>
          </a:p>
          <a:p>
            <a:pPr indent="-228600" lvl="0" marL="457200" marR="0" rtl="0" algn="l">
              <a:lnSpc>
                <a:spcPct val="100000"/>
              </a:lnSpc>
              <a:spcBef>
                <a:spcPts val="0"/>
              </a:spcBef>
              <a:spcAft>
                <a:spcPts val="0"/>
              </a:spcAft>
              <a:buSzPts val="1400"/>
              <a:buNone/>
            </a:pPr>
            <a:r>
              <a:t/>
            </a:r>
            <a:endParaRPr/>
          </a:p>
        </p:txBody>
      </p:sp>
      <p:sp>
        <p:nvSpPr>
          <p:cNvPr id="597" name="Google Shape;597;p105:notes"/>
          <p:cNvSpPr txBox="1"/>
          <p:nvPr>
            <p:ph idx="12" type="sldNum"/>
          </p:nvPr>
        </p:nvSpPr>
        <p:spPr>
          <a:xfrm>
            <a:off x="5622925" y="6456363"/>
            <a:ext cx="4302125" cy="341312"/>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solidFill>
                <a:srgbClr val="000000"/>
              </a:solidFill>
              <a:latin typeface="Arial"/>
              <a:ea typeface="Arial"/>
              <a:cs typeface="Arial"/>
              <a:sym typeface="Arial"/>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7" name="Shape 607"/>
        <p:cNvGrpSpPr/>
        <p:nvPr/>
      </p:nvGrpSpPr>
      <p:grpSpPr>
        <a:xfrm>
          <a:off x="0" y="0"/>
          <a:ext cx="0" cy="0"/>
          <a:chOff x="0" y="0"/>
          <a:chExt cx="0" cy="0"/>
        </a:xfrm>
      </p:grpSpPr>
      <p:sp>
        <p:nvSpPr>
          <p:cNvPr id="608" name="Google Shape;608;p46:notes"/>
          <p:cNvSpPr/>
          <p:nvPr>
            <p:ph idx="2" type="sldImg"/>
          </p:nvPr>
        </p:nvSpPr>
        <p:spPr>
          <a:xfrm>
            <a:off x="3433763" y="849313"/>
            <a:ext cx="3059112" cy="229393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09" name="Google Shape;609;p46:notes"/>
          <p:cNvSpPr txBox="1"/>
          <p:nvPr>
            <p:ph idx="1" type="body"/>
          </p:nvPr>
        </p:nvSpPr>
        <p:spPr>
          <a:xfrm>
            <a:off x="992188" y="3271838"/>
            <a:ext cx="7942262" cy="267652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https://docs.microsoft.com/en-us/azure/iot-hub/iot-hub-live-data-visualization-in-power-bi#run-the-stream-analytics-job</a:t>
            </a:r>
            <a:endParaRPr/>
          </a:p>
          <a:p>
            <a:pPr indent="0" lvl="0" marL="0" rtl="0" algn="l">
              <a:lnSpc>
                <a:spcPct val="100000"/>
              </a:lnSpc>
              <a:spcBef>
                <a:spcPts val="0"/>
              </a:spcBef>
              <a:spcAft>
                <a:spcPts val="0"/>
              </a:spcAft>
              <a:buSzPts val="1400"/>
              <a:buNone/>
            </a:pPr>
            <a:r>
              <a:t/>
            </a:r>
            <a:endParaRPr/>
          </a:p>
          <a:p>
            <a:pPr indent="-228600" lvl="0" marL="457200" marR="0" rtl="0" algn="l">
              <a:lnSpc>
                <a:spcPct val="100000"/>
              </a:lnSpc>
              <a:spcBef>
                <a:spcPts val="0"/>
              </a:spcBef>
              <a:spcAft>
                <a:spcPts val="0"/>
              </a:spcAft>
              <a:buSzPts val="1400"/>
              <a:buNone/>
            </a:pPr>
            <a:r>
              <a:rPr b="1" i="0" lang="en-US" sz="1200" u="none" cap="none" strike="noStrike">
                <a:solidFill>
                  <a:schemeClr val="dk1"/>
                </a:solidFill>
                <a:latin typeface="Calibri"/>
                <a:ea typeface="Calibri"/>
                <a:cs typeface="Calibri"/>
                <a:sym typeface="Calibri"/>
              </a:rPr>
              <a:t>Run the Stream Analytics job</a:t>
            </a:r>
            <a:endParaRPr/>
          </a:p>
          <a:p>
            <a:pPr indent="-228600" lvl="0" marL="457200" marR="0" rtl="0" algn="l">
              <a:lnSpc>
                <a:spcPct val="100000"/>
              </a:lnSpc>
              <a:spcBef>
                <a:spcPts val="0"/>
              </a:spcBef>
              <a:spcAft>
                <a:spcPts val="0"/>
              </a:spcAft>
              <a:buSzPts val="1400"/>
              <a:buNone/>
            </a:pPr>
            <a:r>
              <a:rPr b="0" i="0" lang="en-US" sz="1200" u="none" cap="none" strike="noStrike">
                <a:solidFill>
                  <a:schemeClr val="dk1"/>
                </a:solidFill>
                <a:latin typeface="Calibri"/>
                <a:ea typeface="Calibri"/>
                <a:cs typeface="Calibri"/>
                <a:sym typeface="Calibri"/>
              </a:rPr>
              <a:t>In the Stream Analytics job, select </a:t>
            </a:r>
            <a:r>
              <a:rPr b="1" i="0" lang="en-US" sz="1200" u="none" cap="none" strike="noStrike">
                <a:solidFill>
                  <a:schemeClr val="dk1"/>
                </a:solidFill>
                <a:latin typeface="Calibri"/>
                <a:ea typeface="Calibri"/>
                <a:cs typeface="Calibri"/>
                <a:sym typeface="Calibri"/>
              </a:rPr>
              <a:t>Overview</a:t>
            </a:r>
            <a:r>
              <a:rPr b="0" i="0" lang="en-US" sz="1200" u="none" cap="none" strike="noStrike">
                <a:solidFill>
                  <a:schemeClr val="dk1"/>
                </a:solidFill>
                <a:latin typeface="Calibri"/>
                <a:ea typeface="Calibri"/>
                <a:cs typeface="Calibri"/>
                <a:sym typeface="Calibri"/>
              </a:rPr>
              <a:t>, then select </a:t>
            </a:r>
            <a:r>
              <a:rPr b="1" i="0" lang="en-US" sz="1200" u="none" cap="none" strike="noStrike">
                <a:solidFill>
                  <a:schemeClr val="dk1"/>
                </a:solidFill>
                <a:latin typeface="Calibri"/>
                <a:ea typeface="Calibri"/>
                <a:cs typeface="Calibri"/>
                <a:sym typeface="Calibri"/>
              </a:rPr>
              <a:t>Start</a:t>
            </a:r>
            <a:r>
              <a:rPr b="0" i="0" lang="en-US" sz="1200" u="none" cap="none" strike="noStrike">
                <a:solidFill>
                  <a:schemeClr val="dk1"/>
                </a:solidFill>
                <a:latin typeface="Calibri"/>
                <a:ea typeface="Calibri"/>
                <a:cs typeface="Calibri"/>
                <a:sym typeface="Calibri"/>
              </a:rPr>
              <a:t> &gt; </a:t>
            </a:r>
            <a:r>
              <a:rPr b="1" i="0" lang="en-US" sz="1200" u="none" cap="none" strike="noStrike">
                <a:solidFill>
                  <a:schemeClr val="dk1"/>
                </a:solidFill>
                <a:latin typeface="Calibri"/>
                <a:ea typeface="Calibri"/>
                <a:cs typeface="Calibri"/>
                <a:sym typeface="Calibri"/>
              </a:rPr>
              <a:t>Now</a:t>
            </a:r>
            <a:r>
              <a:rPr b="0" i="0" lang="en-US" sz="1200" u="none" cap="none" strike="noStrike">
                <a:solidFill>
                  <a:schemeClr val="dk1"/>
                </a:solidFill>
                <a:latin typeface="Calibri"/>
                <a:ea typeface="Calibri"/>
                <a:cs typeface="Calibri"/>
                <a:sym typeface="Calibri"/>
              </a:rPr>
              <a:t> &gt; </a:t>
            </a:r>
            <a:r>
              <a:rPr b="1" i="0" lang="en-US" sz="1200" u="none" cap="none" strike="noStrike">
                <a:solidFill>
                  <a:schemeClr val="dk1"/>
                </a:solidFill>
                <a:latin typeface="Calibri"/>
                <a:ea typeface="Calibri"/>
                <a:cs typeface="Calibri"/>
                <a:sym typeface="Calibri"/>
              </a:rPr>
              <a:t>Start</a:t>
            </a:r>
            <a:r>
              <a:rPr b="0" i="0" lang="en-US" sz="1200" u="none" cap="none" strike="noStrike">
                <a:solidFill>
                  <a:schemeClr val="dk1"/>
                </a:solidFill>
                <a:latin typeface="Calibri"/>
                <a:ea typeface="Calibri"/>
                <a:cs typeface="Calibri"/>
                <a:sym typeface="Calibri"/>
              </a:rPr>
              <a:t>. Once the job successfully starts, the job status changes from </a:t>
            </a:r>
            <a:r>
              <a:rPr b="1" i="0" lang="en-US" sz="1200" u="none" cap="none" strike="noStrike">
                <a:solidFill>
                  <a:schemeClr val="dk1"/>
                </a:solidFill>
                <a:latin typeface="Calibri"/>
                <a:ea typeface="Calibri"/>
                <a:cs typeface="Calibri"/>
                <a:sym typeface="Calibri"/>
              </a:rPr>
              <a:t>Stopped</a:t>
            </a:r>
            <a:r>
              <a:rPr b="0" i="0" lang="en-US" sz="1200" u="none" cap="none" strike="noStrike">
                <a:solidFill>
                  <a:schemeClr val="dk1"/>
                </a:solidFill>
                <a:latin typeface="Calibri"/>
                <a:ea typeface="Calibri"/>
                <a:cs typeface="Calibri"/>
                <a:sym typeface="Calibri"/>
              </a:rPr>
              <a:t> to </a:t>
            </a:r>
            <a:r>
              <a:rPr b="1" i="0" lang="en-US" sz="1200" u="none" cap="none" strike="noStrike">
                <a:solidFill>
                  <a:schemeClr val="dk1"/>
                </a:solidFill>
                <a:latin typeface="Calibri"/>
                <a:ea typeface="Calibri"/>
                <a:cs typeface="Calibri"/>
                <a:sym typeface="Calibri"/>
              </a:rPr>
              <a:t>Running</a:t>
            </a:r>
            <a:r>
              <a:rPr b="0" i="0" lang="en-US" sz="1200" u="none" cap="none" strike="noStrike">
                <a:solidFill>
                  <a:schemeClr val="dk1"/>
                </a:solidFill>
                <a:latin typeface="Calibri"/>
                <a:ea typeface="Calibri"/>
                <a:cs typeface="Calibri"/>
                <a:sym typeface="Calibri"/>
              </a:rPr>
              <a:t>.</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p:txBody>
      </p:sp>
      <p:sp>
        <p:nvSpPr>
          <p:cNvPr id="610" name="Google Shape;610;p46:notes"/>
          <p:cNvSpPr txBox="1"/>
          <p:nvPr>
            <p:ph idx="12" type="sldNum"/>
          </p:nvPr>
        </p:nvSpPr>
        <p:spPr>
          <a:xfrm>
            <a:off x="5622925" y="6456363"/>
            <a:ext cx="4302125" cy="341312"/>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0" name="Shape 620"/>
        <p:cNvGrpSpPr/>
        <p:nvPr/>
      </p:nvGrpSpPr>
      <p:grpSpPr>
        <a:xfrm>
          <a:off x="0" y="0"/>
          <a:ext cx="0" cy="0"/>
          <a:chOff x="0" y="0"/>
          <a:chExt cx="0" cy="0"/>
        </a:xfrm>
      </p:grpSpPr>
      <p:sp>
        <p:nvSpPr>
          <p:cNvPr id="621" name="Google Shape;621;p106:notes"/>
          <p:cNvSpPr/>
          <p:nvPr>
            <p:ph idx="2" type="sldImg"/>
          </p:nvPr>
        </p:nvSpPr>
        <p:spPr>
          <a:xfrm>
            <a:off x="3433763" y="849313"/>
            <a:ext cx="3059112" cy="229393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22" name="Google Shape;622;p106:notes"/>
          <p:cNvSpPr txBox="1"/>
          <p:nvPr>
            <p:ph idx="1" type="body"/>
          </p:nvPr>
        </p:nvSpPr>
        <p:spPr>
          <a:xfrm>
            <a:off x="992188" y="3271838"/>
            <a:ext cx="7942262" cy="2676525"/>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SzPts val="1400"/>
              <a:buNone/>
            </a:pPr>
            <a:r>
              <a:rPr lang="en-US"/>
              <a:t>https://docs.microsoft.com/en-us/azure/iot-hub/iot-hub-live-data-visualization-in-power-bi#create-and-publish-a-power-bi-report-to-visualize-the-data</a:t>
            </a:r>
            <a:endParaRPr/>
          </a:p>
          <a:p>
            <a:pPr indent="-228600" lvl="0" marL="457200" marR="0" rtl="0" algn="l">
              <a:lnSpc>
                <a:spcPct val="100000"/>
              </a:lnSpc>
              <a:spcBef>
                <a:spcPts val="0"/>
              </a:spcBef>
              <a:spcAft>
                <a:spcPts val="0"/>
              </a:spcAft>
              <a:buSzPts val="1400"/>
              <a:buNone/>
            </a:pPr>
            <a:r>
              <a:t/>
            </a:r>
            <a:endParaRPr/>
          </a:p>
          <a:p>
            <a:pPr indent="-228600" lvl="0" marL="457200" marR="0" rtl="0" algn="l">
              <a:lnSpc>
                <a:spcPct val="100000"/>
              </a:lnSpc>
              <a:spcBef>
                <a:spcPts val="0"/>
              </a:spcBef>
              <a:spcAft>
                <a:spcPts val="0"/>
              </a:spcAft>
              <a:buClr>
                <a:srgbClr val="000000"/>
              </a:buClr>
              <a:buSzPts val="1400"/>
              <a:buFont typeface="Arial"/>
              <a:buNone/>
            </a:pPr>
            <a:r>
              <a:rPr b="1" i="0" lang="en-US" sz="1200" u="none" cap="none" strike="noStrike">
                <a:solidFill>
                  <a:schemeClr val="dk1"/>
                </a:solidFill>
                <a:latin typeface="Calibri"/>
                <a:ea typeface="Calibri"/>
                <a:cs typeface="Calibri"/>
                <a:sym typeface="Calibri"/>
              </a:rPr>
              <a:t>Create and publish a Power BI report to visualize the data</a:t>
            </a:r>
            <a:endParaRPr/>
          </a:p>
          <a:p>
            <a:pPr indent="-228600" lvl="0" marL="457200" marR="0" rtl="0" algn="l">
              <a:lnSpc>
                <a:spcPct val="100000"/>
              </a:lnSpc>
              <a:spcBef>
                <a:spcPts val="0"/>
              </a:spcBef>
              <a:spcAft>
                <a:spcPts val="0"/>
              </a:spcAft>
              <a:buSzPts val="1400"/>
              <a:buNone/>
            </a:pPr>
            <a:r>
              <a:t/>
            </a:r>
            <a:endParaRPr/>
          </a:p>
        </p:txBody>
      </p:sp>
      <p:sp>
        <p:nvSpPr>
          <p:cNvPr id="623" name="Google Shape;623;p106:notes"/>
          <p:cNvSpPr txBox="1"/>
          <p:nvPr>
            <p:ph idx="12" type="sldNum"/>
          </p:nvPr>
        </p:nvSpPr>
        <p:spPr>
          <a:xfrm>
            <a:off x="5622925" y="6456363"/>
            <a:ext cx="4302125" cy="341312"/>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solidFill>
                <a:srgbClr val="000000"/>
              </a:solidFill>
              <a:latin typeface="Arial"/>
              <a:ea typeface="Arial"/>
              <a:cs typeface="Arial"/>
              <a:sym typeface="Arial"/>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8" name="Shape 628"/>
        <p:cNvGrpSpPr/>
        <p:nvPr/>
      </p:nvGrpSpPr>
      <p:grpSpPr>
        <a:xfrm>
          <a:off x="0" y="0"/>
          <a:ext cx="0" cy="0"/>
          <a:chOff x="0" y="0"/>
          <a:chExt cx="0" cy="0"/>
        </a:xfrm>
      </p:grpSpPr>
      <p:sp>
        <p:nvSpPr>
          <p:cNvPr id="629" name="Google Shape;629;p107:notes"/>
          <p:cNvSpPr/>
          <p:nvPr>
            <p:ph idx="2" type="sldImg"/>
          </p:nvPr>
        </p:nvSpPr>
        <p:spPr>
          <a:xfrm>
            <a:off x="3433763" y="849313"/>
            <a:ext cx="3059112" cy="229393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30" name="Google Shape;630;p107:notes"/>
          <p:cNvSpPr txBox="1"/>
          <p:nvPr>
            <p:ph idx="1" type="body"/>
          </p:nvPr>
        </p:nvSpPr>
        <p:spPr>
          <a:xfrm>
            <a:off x="992188" y="3271838"/>
            <a:ext cx="7942262" cy="2676525"/>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SzPts val="1400"/>
              <a:buNone/>
            </a:pPr>
            <a:r>
              <a:rPr lang="en-US"/>
              <a:t>https://youtu.be/yKTSLffVGbk</a:t>
            </a:r>
            <a:endParaRPr/>
          </a:p>
        </p:txBody>
      </p:sp>
      <p:sp>
        <p:nvSpPr>
          <p:cNvPr id="631" name="Google Shape;631;p107:notes"/>
          <p:cNvSpPr txBox="1"/>
          <p:nvPr>
            <p:ph idx="12" type="sldNum"/>
          </p:nvPr>
        </p:nvSpPr>
        <p:spPr>
          <a:xfrm>
            <a:off x="5622925" y="6456363"/>
            <a:ext cx="4302125" cy="341312"/>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solidFill>
                <a:srgbClr val="000000"/>
              </a:solidFill>
              <a:latin typeface="Arial"/>
              <a:ea typeface="Arial"/>
              <a:cs typeface="Arial"/>
              <a:sym typeface="Aria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p4:notes"/>
          <p:cNvSpPr/>
          <p:nvPr>
            <p:ph idx="2" type="sldImg"/>
          </p:nvPr>
        </p:nvSpPr>
        <p:spPr>
          <a:xfrm>
            <a:off x="3433763" y="849313"/>
            <a:ext cx="3059112" cy="229393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9" name="Google Shape;149;p4:notes"/>
          <p:cNvSpPr txBox="1"/>
          <p:nvPr>
            <p:ph idx="1" type="body"/>
          </p:nvPr>
        </p:nvSpPr>
        <p:spPr>
          <a:xfrm>
            <a:off x="992188" y="3271838"/>
            <a:ext cx="7942262" cy="267652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b="1" lang="en-US" sz="1200">
                <a:solidFill>
                  <a:schemeClr val="dk1"/>
                </a:solidFill>
                <a:latin typeface="Calibri"/>
                <a:ea typeface="Calibri"/>
                <a:cs typeface="Calibri"/>
                <a:sym typeface="Calibri"/>
              </a:rPr>
              <a:t>Account information</a:t>
            </a:r>
            <a:endParaRPr/>
          </a:p>
          <a:p>
            <a:pPr indent="0" lvl="0" marL="0" rtl="0" algn="l">
              <a:lnSpc>
                <a:spcPct val="100000"/>
              </a:lnSpc>
              <a:spcBef>
                <a:spcPts val="0"/>
              </a:spcBef>
              <a:spcAft>
                <a:spcPts val="0"/>
              </a:spcAft>
              <a:buSzPts val="1400"/>
              <a:buNone/>
            </a:pPr>
            <a:r>
              <a:rPr b="1" lang="en-US" sz="1200">
                <a:solidFill>
                  <a:schemeClr val="dk1"/>
                </a:solidFill>
                <a:latin typeface="Calibri"/>
                <a:ea typeface="Calibri"/>
                <a:cs typeface="Calibri"/>
                <a:sym typeface="Calibri"/>
              </a:rPr>
              <a:t>Subscription ID:</a:t>
            </a:r>
            <a:r>
              <a:rPr b="0" lang="en-US" sz="1200">
                <a:solidFill>
                  <a:schemeClr val="dk1"/>
                </a:solidFill>
                <a:latin typeface="Calibri"/>
                <a:ea typeface="Calibri"/>
                <a:cs typeface="Calibri"/>
                <a:sym typeface="Calibri"/>
              </a:rPr>
              <a:t> 77e53992-1b53-482d-b610-f9b54db83a77</a:t>
            </a:r>
            <a:endParaRPr/>
          </a:p>
          <a:p>
            <a:pPr indent="0" lvl="0" marL="0" rtl="0" algn="l">
              <a:lnSpc>
                <a:spcPct val="100000"/>
              </a:lnSpc>
              <a:spcBef>
                <a:spcPts val="0"/>
              </a:spcBef>
              <a:spcAft>
                <a:spcPts val="0"/>
              </a:spcAft>
              <a:buSzPts val="1400"/>
              <a:buNone/>
            </a:pPr>
            <a:r>
              <a:rPr b="1" lang="en-US" sz="1200">
                <a:solidFill>
                  <a:schemeClr val="dk1"/>
                </a:solidFill>
                <a:latin typeface="Calibri"/>
                <a:ea typeface="Calibri"/>
                <a:cs typeface="Calibri"/>
                <a:sym typeface="Calibri"/>
              </a:rPr>
              <a:t>Subscription name:</a:t>
            </a:r>
            <a:r>
              <a:rPr b="0" lang="en-US" sz="1200">
                <a:solidFill>
                  <a:schemeClr val="dk1"/>
                </a:solidFill>
                <a:latin typeface="Calibri"/>
                <a:ea typeface="Calibri"/>
                <a:cs typeface="Calibri"/>
                <a:sym typeface="Calibri"/>
              </a:rPr>
              <a:t> Azure for Students</a:t>
            </a:r>
            <a:endParaRPr/>
          </a:p>
          <a:p>
            <a:pPr indent="0" lvl="0" marL="0" rtl="0" algn="l">
              <a:lnSpc>
                <a:spcPct val="100000"/>
              </a:lnSpc>
              <a:spcBef>
                <a:spcPts val="0"/>
              </a:spcBef>
              <a:spcAft>
                <a:spcPts val="0"/>
              </a:spcAft>
              <a:buSzPts val="1400"/>
              <a:buNone/>
            </a:pPr>
            <a:r>
              <a:t/>
            </a:r>
            <a:endParaRPr/>
          </a:p>
        </p:txBody>
      </p:sp>
      <p:sp>
        <p:nvSpPr>
          <p:cNvPr id="150" name="Google Shape;150;p4:notes"/>
          <p:cNvSpPr txBox="1"/>
          <p:nvPr>
            <p:ph idx="12" type="sldNum"/>
          </p:nvPr>
        </p:nvSpPr>
        <p:spPr>
          <a:xfrm>
            <a:off x="5622925" y="6456363"/>
            <a:ext cx="4302125" cy="341312"/>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7" name="Shape 637"/>
        <p:cNvGrpSpPr/>
        <p:nvPr/>
      </p:nvGrpSpPr>
      <p:grpSpPr>
        <a:xfrm>
          <a:off x="0" y="0"/>
          <a:ext cx="0" cy="0"/>
          <a:chOff x="0" y="0"/>
          <a:chExt cx="0" cy="0"/>
        </a:xfrm>
      </p:grpSpPr>
      <p:sp>
        <p:nvSpPr>
          <p:cNvPr id="638" name="Google Shape;638;p47:notes"/>
          <p:cNvSpPr txBox="1"/>
          <p:nvPr>
            <p:ph idx="1" type="body"/>
          </p:nvPr>
        </p:nvSpPr>
        <p:spPr>
          <a:xfrm>
            <a:off x="992188" y="3271838"/>
            <a:ext cx="7942262" cy="267652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39" name="Google Shape;639;p47:notes"/>
          <p:cNvSpPr/>
          <p:nvPr>
            <p:ph idx="2" type="sldImg"/>
          </p:nvPr>
        </p:nvSpPr>
        <p:spPr>
          <a:xfrm>
            <a:off x="3433763" y="849313"/>
            <a:ext cx="3059112" cy="229393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5" name="Shape 645"/>
        <p:cNvGrpSpPr/>
        <p:nvPr/>
      </p:nvGrpSpPr>
      <p:grpSpPr>
        <a:xfrm>
          <a:off x="0" y="0"/>
          <a:ext cx="0" cy="0"/>
          <a:chOff x="0" y="0"/>
          <a:chExt cx="0" cy="0"/>
        </a:xfrm>
      </p:grpSpPr>
      <p:sp>
        <p:nvSpPr>
          <p:cNvPr id="646" name="Google Shape;646;p48:notes"/>
          <p:cNvSpPr/>
          <p:nvPr>
            <p:ph idx="2" type="sldImg"/>
          </p:nvPr>
        </p:nvSpPr>
        <p:spPr>
          <a:xfrm>
            <a:off x="3433763" y="849313"/>
            <a:ext cx="3059112" cy="229393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47" name="Google Shape;647;p48:notes"/>
          <p:cNvSpPr txBox="1"/>
          <p:nvPr>
            <p:ph idx="1" type="body"/>
          </p:nvPr>
        </p:nvSpPr>
        <p:spPr>
          <a:xfrm>
            <a:off x="992188" y="3271838"/>
            <a:ext cx="7942262" cy="267652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b="0" i="0" lang="en-US" sz="1200">
                <a:solidFill>
                  <a:schemeClr val="dk1"/>
                </a:solidFill>
                <a:latin typeface="Calibri"/>
                <a:ea typeface="Calibri"/>
                <a:cs typeface="Calibri"/>
                <a:sym typeface="Calibri"/>
              </a:rPr>
              <a:t>Create a line chart to show real-time temperature over time.</a:t>
            </a:r>
            <a:endParaRPr/>
          </a:p>
          <a:p>
            <a:pPr indent="0" lvl="0" marL="0" rtl="0" algn="l">
              <a:lnSpc>
                <a:spcPct val="100000"/>
              </a:lnSpc>
              <a:spcBef>
                <a:spcPts val="0"/>
              </a:spcBef>
              <a:spcAft>
                <a:spcPts val="0"/>
              </a:spcAft>
              <a:buSzPts val="1400"/>
              <a:buNone/>
            </a:pPr>
            <a:r>
              <a:rPr b="0" i="0" lang="en-US" sz="1200">
                <a:solidFill>
                  <a:schemeClr val="dk1"/>
                </a:solidFill>
                <a:latin typeface="Calibri"/>
                <a:ea typeface="Calibri"/>
                <a:cs typeface="Calibri"/>
                <a:sym typeface="Calibri"/>
              </a:rPr>
              <a:t>On the </a:t>
            </a:r>
            <a:r>
              <a:rPr b="1" i="0" lang="en-US" sz="1200">
                <a:solidFill>
                  <a:schemeClr val="dk1"/>
                </a:solidFill>
                <a:latin typeface="Calibri"/>
                <a:ea typeface="Calibri"/>
                <a:cs typeface="Calibri"/>
                <a:sym typeface="Calibri"/>
              </a:rPr>
              <a:t>Visualizations</a:t>
            </a:r>
            <a:r>
              <a:rPr b="0" i="0" lang="en-US" sz="1200">
                <a:solidFill>
                  <a:schemeClr val="dk1"/>
                </a:solidFill>
                <a:latin typeface="Calibri"/>
                <a:ea typeface="Calibri"/>
                <a:cs typeface="Calibri"/>
                <a:sym typeface="Calibri"/>
              </a:rPr>
              <a:t> pane of the report creation page, select the line chart icon to add a line chart. Use the guides located on the sides and corners of the chart to adjust its size and position.</a:t>
            </a:r>
            <a:endParaRPr/>
          </a:p>
          <a:p>
            <a:pPr indent="0" lvl="0" marL="0" rtl="0" algn="l">
              <a:lnSpc>
                <a:spcPct val="100000"/>
              </a:lnSpc>
              <a:spcBef>
                <a:spcPts val="0"/>
              </a:spcBef>
              <a:spcAft>
                <a:spcPts val="0"/>
              </a:spcAft>
              <a:buSzPts val="1400"/>
              <a:buNone/>
            </a:pPr>
            <a:r>
              <a:rPr b="0" i="0" lang="en-US" sz="1200">
                <a:solidFill>
                  <a:schemeClr val="dk1"/>
                </a:solidFill>
                <a:latin typeface="Calibri"/>
                <a:ea typeface="Calibri"/>
                <a:cs typeface="Calibri"/>
                <a:sym typeface="Calibri"/>
              </a:rPr>
              <a:t>On the </a:t>
            </a:r>
            <a:r>
              <a:rPr b="1" i="0" lang="en-US" sz="1200">
                <a:solidFill>
                  <a:schemeClr val="dk1"/>
                </a:solidFill>
                <a:latin typeface="Calibri"/>
                <a:ea typeface="Calibri"/>
                <a:cs typeface="Calibri"/>
                <a:sym typeface="Calibri"/>
              </a:rPr>
              <a:t>Fields</a:t>
            </a:r>
            <a:r>
              <a:rPr b="0" i="0" lang="en-US" sz="1200">
                <a:solidFill>
                  <a:schemeClr val="dk1"/>
                </a:solidFill>
                <a:latin typeface="Calibri"/>
                <a:ea typeface="Calibri"/>
                <a:cs typeface="Calibri"/>
                <a:sym typeface="Calibri"/>
              </a:rPr>
              <a:t> pane, expand the table that you specified when you created the output for the Stream Analytics job.</a:t>
            </a:r>
            <a:endParaRPr/>
          </a:p>
          <a:p>
            <a:pPr indent="0" lvl="0" marL="0" rtl="0" algn="l">
              <a:lnSpc>
                <a:spcPct val="100000"/>
              </a:lnSpc>
              <a:spcBef>
                <a:spcPts val="0"/>
              </a:spcBef>
              <a:spcAft>
                <a:spcPts val="0"/>
              </a:spcAft>
              <a:buSzPts val="1400"/>
              <a:buNone/>
            </a:pPr>
            <a:r>
              <a:rPr b="0" i="0" lang="en-US" sz="1200">
                <a:solidFill>
                  <a:schemeClr val="dk1"/>
                </a:solidFill>
                <a:latin typeface="Calibri"/>
                <a:ea typeface="Calibri"/>
                <a:cs typeface="Calibri"/>
                <a:sym typeface="Calibri"/>
              </a:rPr>
              <a:t>Drag </a:t>
            </a:r>
            <a:r>
              <a:rPr b="1" i="0" lang="en-US" sz="1200">
                <a:solidFill>
                  <a:schemeClr val="dk1"/>
                </a:solidFill>
                <a:latin typeface="Calibri"/>
                <a:ea typeface="Calibri"/>
                <a:cs typeface="Calibri"/>
                <a:sym typeface="Calibri"/>
              </a:rPr>
              <a:t>EventEnqueuedUtcTime</a:t>
            </a:r>
            <a:r>
              <a:rPr b="0" i="0" lang="en-US" sz="1200">
                <a:solidFill>
                  <a:schemeClr val="dk1"/>
                </a:solidFill>
                <a:latin typeface="Calibri"/>
                <a:ea typeface="Calibri"/>
                <a:cs typeface="Calibri"/>
                <a:sym typeface="Calibri"/>
              </a:rPr>
              <a:t> to </a:t>
            </a:r>
            <a:r>
              <a:rPr b="1" i="0" lang="en-US" sz="1200">
                <a:solidFill>
                  <a:schemeClr val="dk1"/>
                </a:solidFill>
                <a:latin typeface="Calibri"/>
                <a:ea typeface="Calibri"/>
                <a:cs typeface="Calibri"/>
                <a:sym typeface="Calibri"/>
              </a:rPr>
              <a:t>Axis</a:t>
            </a:r>
            <a:r>
              <a:rPr b="0" i="0" lang="en-US" sz="1200">
                <a:solidFill>
                  <a:schemeClr val="dk1"/>
                </a:solidFill>
                <a:latin typeface="Calibri"/>
                <a:ea typeface="Calibri"/>
                <a:cs typeface="Calibri"/>
                <a:sym typeface="Calibri"/>
              </a:rPr>
              <a:t> on the </a:t>
            </a:r>
            <a:r>
              <a:rPr b="1" i="0" lang="en-US" sz="1200">
                <a:solidFill>
                  <a:schemeClr val="dk1"/>
                </a:solidFill>
                <a:latin typeface="Calibri"/>
                <a:ea typeface="Calibri"/>
                <a:cs typeface="Calibri"/>
                <a:sym typeface="Calibri"/>
              </a:rPr>
              <a:t>Visualizations</a:t>
            </a:r>
            <a:r>
              <a:rPr b="0" i="0" lang="en-US" sz="1200">
                <a:solidFill>
                  <a:schemeClr val="dk1"/>
                </a:solidFill>
                <a:latin typeface="Calibri"/>
                <a:ea typeface="Calibri"/>
                <a:cs typeface="Calibri"/>
                <a:sym typeface="Calibri"/>
              </a:rPr>
              <a:t> pane.</a:t>
            </a:r>
            <a:endParaRPr/>
          </a:p>
          <a:p>
            <a:pPr indent="0" lvl="0" marL="0" rtl="0" algn="l">
              <a:lnSpc>
                <a:spcPct val="100000"/>
              </a:lnSpc>
              <a:spcBef>
                <a:spcPts val="0"/>
              </a:spcBef>
              <a:spcAft>
                <a:spcPts val="0"/>
              </a:spcAft>
              <a:buSzPts val="1400"/>
              <a:buNone/>
            </a:pPr>
            <a:r>
              <a:rPr b="0" i="0" lang="en-US" sz="1200">
                <a:solidFill>
                  <a:schemeClr val="dk1"/>
                </a:solidFill>
                <a:latin typeface="Calibri"/>
                <a:ea typeface="Calibri"/>
                <a:cs typeface="Calibri"/>
                <a:sym typeface="Calibri"/>
              </a:rPr>
              <a:t>Drag </a:t>
            </a:r>
            <a:r>
              <a:rPr b="1" i="0" lang="en-US" sz="1200">
                <a:solidFill>
                  <a:schemeClr val="dk1"/>
                </a:solidFill>
                <a:latin typeface="Calibri"/>
                <a:ea typeface="Calibri"/>
                <a:cs typeface="Calibri"/>
                <a:sym typeface="Calibri"/>
              </a:rPr>
              <a:t>temperature</a:t>
            </a:r>
            <a:r>
              <a:rPr b="0" i="0" lang="en-US" sz="1200">
                <a:solidFill>
                  <a:schemeClr val="dk1"/>
                </a:solidFill>
                <a:latin typeface="Calibri"/>
                <a:ea typeface="Calibri"/>
                <a:cs typeface="Calibri"/>
                <a:sym typeface="Calibri"/>
              </a:rPr>
              <a:t> to </a:t>
            </a:r>
            <a:r>
              <a:rPr b="1" i="0" lang="en-US" sz="1200">
                <a:solidFill>
                  <a:schemeClr val="dk1"/>
                </a:solidFill>
                <a:latin typeface="Calibri"/>
                <a:ea typeface="Calibri"/>
                <a:cs typeface="Calibri"/>
                <a:sym typeface="Calibri"/>
              </a:rPr>
              <a:t>Values</a:t>
            </a:r>
            <a:r>
              <a:rPr b="0" i="0" lang="en-US" sz="1200">
                <a:solidFill>
                  <a:schemeClr val="dk1"/>
                </a:solidFill>
                <a:latin typeface="Calibri"/>
                <a:ea typeface="Calibri"/>
                <a:cs typeface="Calibri"/>
                <a:sym typeface="Calibri"/>
              </a:rPr>
              <a:t>.</a:t>
            </a:r>
            <a:endParaRPr/>
          </a:p>
          <a:p>
            <a:pPr indent="0" lvl="0" marL="0" rtl="0" algn="l">
              <a:lnSpc>
                <a:spcPct val="100000"/>
              </a:lnSpc>
              <a:spcBef>
                <a:spcPts val="0"/>
              </a:spcBef>
              <a:spcAft>
                <a:spcPts val="0"/>
              </a:spcAft>
              <a:buSzPts val="1400"/>
              <a:buNone/>
            </a:pPr>
            <a:r>
              <a:rPr b="0" i="0" lang="en-US" sz="1200">
                <a:solidFill>
                  <a:schemeClr val="dk1"/>
                </a:solidFill>
                <a:latin typeface="Calibri"/>
                <a:ea typeface="Calibri"/>
                <a:cs typeface="Calibri"/>
                <a:sym typeface="Calibri"/>
              </a:rPr>
              <a:t>A line chart is created. The x-axis displays date and time in the UTC time zone. The y-axis displays temperature from the sensor.</a:t>
            </a:r>
            <a:endParaRPr/>
          </a:p>
          <a:p>
            <a:pPr indent="0" lvl="0" marL="0" rtl="0" algn="l">
              <a:lnSpc>
                <a:spcPct val="100000"/>
              </a:lnSpc>
              <a:spcBef>
                <a:spcPts val="0"/>
              </a:spcBef>
              <a:spcAft>
                <a:spcPts val="0"/>
              </a:spcAft>
              <a:buSzPts val="1400"/>
              <a:buNone/>
            </a:pPr>
            <a:r>
              <a:t/>
            </a:r>
            <a:endParaRPr/>
          </a:p>
        </p:txBody>
      </p:sp>
      <p:sp>
        <p:nvSpPr>
          <p:cNvPr id="648" name="Google Shape;648;p48:notes"/>
          <p:cNvSpPr txBox="1"/>
          <p:nvPr>
            <p:ph idx="12" type="sldNum"/>
          </p:nvPr>
        </p:nvSpPr>
        <p:spPr>
          <a:xfrm>
            <a:off x="5622925" y="6456363"/>
            <a:ext cx="4302125" cy="341312"/>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3" name="Shape 653"/>
        <p:cNvGrpSpPr/>
        <p:nvPr/>
      </p:nvGrpSpPr>
      <p:grpSpPr>
        <a:xfrm>
          <a:off x="0" y="0"/>
          <a:ext cx="0" cy="0"/>
          <a:chOff x="0" y="0"/>
          <a:chExt cx="0" cy="0"/>
        </a:xfrm>
      </p:grpSpPr>
      <p:sp>
        <p:nvSpPr>
          <p:cNvPr id="654" name="Google Shape;654;p49:notes"/>
          <p:cNvSpPr txBox="1"/>
          <p:nvPr>
            <p:ph idx="1" type="body"/>
          </p:nvPr>
        </p:nvSpPr>
        <p:spPr>
          <a:xfrm>
            <a:off x="992188" y="3271838"/>
            <a:ext cx="7942262" cy="267652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55" name="Google Shape;655;p49:notes"/>
          <p:cNvSpPr/>
          <p:nvPr>
            <p:ph idx="2" type="sldImg"/>
          </p:nvPr>
        </p:nvSpPr>
        <p:spPr>
          <a:xfrm>
            <a:off x="3433763" y="849313"/>
            <a:ext cx="3059112" cy="229393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4" name="Shape 664"/>
        <p:cNvGrpSpPr/>
        <p:nvPr/>
      </p:nvGrpSpPr>
      <p:grpSpPr>
        <a:xfrm>
          <a:off x="0" y="0"/>
          <a:ext cx="0" cy="0"/>
          <a:chOff x="0" y="0"/>
          <a:chExt cx="0" cy="0"/>
        </a:xfrm>
      </p:grpSpPr>
      <p:sp>
        <p:nvSpPr>
          <p:cNvPr id="665" name="Google Shape;665;p108:notes"/>
          <p:cNvSpPr txBox="1"/>
          <p:nvPr>
            <p:ph idx="1" type="body"/>
          </p:nvPr>
        </p:nvSpPr>
        <p:spPr>
          <a:xfrm>
            <a:off x="992188" y="3271838"/>
            <a:ext cx="7942262" cy="267652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66" name="Google Shape;666;p108:notes"/>
          <p:cNvSpPr/>
          <p:nvPr>
            <p:ph idx="2" type="sldImg"/>
          </p:nvPr>
        </p:nvSpPr>
        <p:spPr>
          <a:xfrm>
            <a:off x="3433763" y="849313"/>
            <a:ext cx="3059112" cy="229393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0" name="Shape 670"/>
        <p:cNvGrpSpPr/>
        <p:nvPr/>
      </p:nvGrpSpPr>
      <p:grpSpPr>
        <a:xfrm>
          <a:off x="0" y="0"/>
          <a:ext cx="0" cy="0"/>
          <a:chOff x="0" y="0"/>
          <a:chExt cx="0" cy="0"/>
        </a:xfrm>
      </p:grpSpPr>
      <p:sp>
        <p:nvSpPr>
          <p:cNvPr id="671" name="Google Shape;671;p109:notes"/>
          <p:cNvSpPr/>
          <p:nvPr>
            <p:ph idx="2" type="sldImg"/>
          </p:nvPr>
        </p:nvSpPr>
        <p:spPr>
          <a:xfrm>
            <a:off x="3433763" y="849313"/>
            <a:ext cx="3059112" cy="229393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72" name="Google Shape;672;p109:notes"/>
          <p:cNvSpPr txBox="1"/>
          <p:nvPr>
            <p:ph idx="1" type="body"/>
          </p:nvPr>
        </p:nvSpPr>
        <p:spPr>
          <a:xfrm>
            <a:off x="992188" y="3271838"/>
            <a:ext cx="7942262" cy="2676525"/>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SzPts val="1400"/>
              <a:buNone/>
            </a:pPr>
            <a:r>
              <a:rPr b="0" i="0" lang="en-US" sz="1200" u="none" cap="none" strike="noStrike">
                <a:solidFill>
                  <a:schemeClr val="dk1"/>
                </a:solidFill>
                <a:latin typeface="Calibri"/>
                <a:ea typeface="Calibri"/>
                <a:cs typeface="Calibri"/>
                <a:sym typeface="Calibri"/>
              </a:rPr>
              <a:t>https://docs.microsoft.com/en-us/azure/iot-hub/iot-hub-live-data-visualization-in-power-bi#cleanup-resources</a:t>
            </a:r>
            <a:endParaRPr/>
          </a:p>
          <a:p>
            <a:pPr indent="-228600" lvl="0" marL="457200" marR="0" rtl="0" algn="l">
              <a:lnSpc>
                <a:spcPct val="100000"/>
              </a:lnSpc>
              <a:spcBef>
                <a:spcPts val="0"/>
              </a:spcBef>
              <a:spcAft>
                <a:spcPts val="0"/>
              </a:spcAft>
              <a:buSzPts val="1400"/>
              <a:buNone/>
            </a:pPr>
            <a:r>
              <a:t/>
            </a:r>
            <a:endParaRPr b="0" i="0" sz="1200" u="none" cap="none" strike="noStrike">
              <a:solidFill>
                <a:schemeClr val="dk1"/>
              </a:solidFill>
              <a:latin typeface="Calibri"/>
              <a:ea typeface="Calibri"/>
              <a:cs typeface="Calibri"/>
              <a:sym typeface="Calibri"/>
            </a:endParaRPr>
          </a:p>
          <a:p>
            <a:pPr indent="-228600" lvl="0" marL="457200" marR="0" rtl="0" algn="l">
              <a:lnSpc>
                <a:spcPct val="100000"/>
              </a:lnSpc>
              <a:spcBef>
                <a:spcPts val="0"/>
              </a:spcBef>
              <a:spcAft>
                <a:spcPts val="0"/>
              </a:spcAft>
              <a:buSzPts val="1400"/>
              <a:buNone/>
            </a:pPr>
            <a:r>
              <a:rPr b="0" i="0" lang="en-US" sz="1200" u="none" cap="none" strike="noStrike">
                <a:solidFill>
                  <a:schemeClr val="dk1"/>
                </a:solidFill>
                <a:latin typeface="Calibri"/>
                <a:ea typeface="Calibri"/>
                <a:cs typeface="Calibri"/>
                <a:sym typeface="Calibri"/>
              </a:rPr>
              <a:t>In this tutorial, you've created a resource group, an IoT hub, a Stream Analytics job, and a dataset in Power BI.</a:t>
            </a:r>
            <a:endParaRPr/>
          </a:p>
          <a:p>
            <a:pPr indent="-228600" lvl="0" marL="457200" marR="0" rtl="0" algn="l">
              <a:lnSpc>
                <a:spcPct val="100000"/>
              </a:lnSpc>
              <a:spcBef>
                <a:spcPts val="0"/>
              </a:spcBef>
              <a:spcAft>
                <a:spcPts val="0"/>
              </a:spcAft>
              <a:buSzPts val="1400"/>
              <a:buNone/>
            </a:pPr>
            <a:r>
              <a:rPr b="0" i="0" lang="en-US" sz="1200" u="none" cap="none" strike="noStrike">
                <a:solidFill>
                  <a:schemeClr val="dk1"/>
                </a:solidFill>
                <a:latin typeface="Calibri"/>
                <a:ea typeface="Calibri"/>
                <a:cs typeface="Calibri"/>
                <a:sym typeface="Calibri"/>
              </a:rPr>
              <a:t>If you plan to complete other tutorials, you may want to leave the resource group and IoT hub and reuse them later.</a:t>
            </a:r>
            <a:endParaRPr/>
          </a:p>
          <a:p>
            <a:pPr indent="-228600" lvl="0" marL="457200" marR="0" rtl="0" algn="l">
              <a:lnSpc>
                <a:spcPct val="100000"/>
              </a:lnSpc>
              <a:spcBef>
                <a:spcPts val="0"/>
              </a:spcBef>
              <a:spcAft>
                <a:spcPts val="0"/>
              </a:spcAft>
              <a:buSzPts val="1400"/>
              <a:buNone/>
            </a:pPr>
            <a:r>
              <a:rPr b="0" i="0" lang="en-US" sz="1200" u="none" cap="none" strike="noStrike">
                <a:solidFill>
                  <a:schemeClr val="dk1"/>
                </a:solidFill>
                <a:latin typeface="Calibri"/>
                <a:ea typeface="Calibri"/>
                <a:cs typeface="Calibri"/>
                <a:sym typeface="Calibri"/>
              </a:rPr>
              <a:t>If you don't need the IoT hub or the other resources you created any longer, you can delete the resource group in the portal. To do so, select the resource group and then select </a:t>
            </a:r>
            <a:r>
              <a:rPr b="1" i="0" lang="en-US" sz="1200" u="none" cap="none" strike="noStrike">
                <a:solidFill>
                  <a:schemeClr val="dk1"/>
                </a:solidFill>
                <a:latin typeface="Calibri"/>
                <a:ea typeface="Calibri"/>
                <a:cs typeface="Calibri"/>
                <a:sym typeface="Calibri"/>
              </a:rPr>
              <a:t>Delete resource group</a:t>
            </a:r>
            <a:r>
              <a:rPr b="0" i="0" lang="en-US" sz="1200" u="none" cap="none" strike="noStrike">
                <a:solidFill>
                  <a:schemeClr val="dk1"/>
                </a:solidFill>
                <a:latin typeface="Calibri"/>
                <a:ea typeface="Calibri"/>
                <a:cs typeface="Calibri"/>
                <a:sym typeface="Calibri"/>
              </a:rPr>
              <a:t>. If you want to keep the IoT hub, you can delete other resources from the </a:t>
            </a:r>
            <a:r>
              <a:rPr b="1" i="0" lang="en-US" sz="1200" u="none" cap="none" strike="noStrike">
                <a:solidFill>
                  <a:schemeClr val="dk1"/>
                </a:solidFill>
                <a:latin typeface="Calibri"/>
                <a:ea typeface="Calibri"/>
                <a:cs typeface="Calibri"/>
                <a:sym typeface="Calibri"/>
              </a:rPr>
              <a:t>Overview</a:t>
            </a:r>
            <a:r>
              <a:rPr b="0" i="0" lang="en-US" sz="1200" u="none" cap="none" strike="noStrike">
                <a:solidFill>
                  <a:schemeClr val="dk1"/>
                </a:solidFill>
                <a:latin typeface="Calibri"/>
                <a:ea typeface="Calibri"/>
                <a:cs typeface="Calibri"/>
                <a:sym typeface="Calibri"/>
              </a:rPr>
              <a:t> pane of the resource group. To do so, right-click the resource, select </a:t>
            </a:r>
            <a:r>
              <a:rPr b="1" i="0" lang="en-US" sz="1200" u="none" cap="none" strike="noStrike">
                <a:solidFill>
                  <a:schemeClr val="dk1"/>
                </a:solidFill>
                <a:latin typeface="Calibri"/>
                <a:ea typeface="Calibri"/>
                <a:cs typeface="Calibri"/>
                <a:sym typeface="Calibri"/>
              </a:rPr>
              <a:t>Delete</a:t>
            </a:r>
            <a:r>
              <a:rPr b="0" i="0" lang="en-US" sz="1200" u="none" cap="none" strike="noStrike">
                <a:solidFill>
                  <a:schemeClr val="dk1"/>
                </a:solidFill>
                <a:latin typeface="Calibri"/>
                <a:ea typeface="Calibri"/>
                <a:cs typeface="Calibri"/>
                <a:sym typeface="Calibri"/>
              </a:rPr>
              <a:t> from the context menu, and follow the prompts.</a:t>
            </a:r>
            <a:endParaRPr/>
          </a:p>
          <a:p>
            <a:pPr indent="-228600" lvl="0" marL="457200" marR="0" rtl="0" algn="l">
              <a:lnSpc>
                <a:spcPct val="100000"/>
              </a:lnSpc>
              <a:spcBef>
                <a:spcPts val="0"/>
              </a:spcBef>
              <a:spcAft>
                <a:spcPts val="0"/>
              </a:spcAft>
              <a:buSzPts val="1400"/>
              <a:buNone/>
            </a:pPr>
            <a:r>
              <a:t/>
            </a:r>
            <a:endParaRPr b="0" i="0" sz="1200" u="none" cap="none" strike="noStrike">
              <a:solidFill>
                <a:schemeClr val="dk1"/>
              </a:solidFill>
              <a:latin typeface="Calibri"/>
              <a:ea typeface="Calibri"/>
              <a:cs typeface="Calibri"/>
              <a:sym typeface="Calibri"/>
            </a:endParaRPr>
          </a:p>
          <a:p>
            <a:pPr indent="-228600" lvl="0" marL="457200" marR="0" rtl="0" algn="l">
              <a:lnSpc>
                <a:spcPct val="100000"/>
              </a:lnSpc>
              <a:spcBef>
                <a:spcPts val="0"/>
              </a:spcBef>
              <a:spcAft>
                <a:spcPts val="0"/>
              </a:spcAft>
              <a:buSzPts val="1400"/>
              <a:buNone/>
            </a:pPr>
            <a:r>
              <a:rPr b="1" i="0" lang="en-US" sz="1200" u="none" cap="none" strike="noStrike">
                <a:solidFill>
                  <a:schemeClr val="dk1"/>
                </a:solidFill>
                <a:latin typeface="Calibri"/>
                <a:ea typeface="Calibri"/>
                <a:cs typeface="Calibri"/>
                <a:sym typeface="Calibri"/>
              </a:rPr>
              <a:t>Clean up Power BI resources</a:t>
            </a:r>
            <a:endParaRPr/>
          </a:p>
          <a:p>
            <a:pPr indent="-228600" lvl="0" marL="457200" marR="0" rtl="0" algn="l">
              <a:lnSpc>
                <a:spcPct val="100000"/>
              </a:lnSpc>
              <a:spcBef>
                <a:spcPts val="0"/>
              </a:spcBef>
              <a:spcAft>
                <a:spcPts val="0"/>
              </a:spcAft>
              <a:buSzPts val="1400"/>
              <a:buNone/>
            </a:pPr>
            <a:r>
              <a:rPr b="0" i="0" lang="en-US" sz="1200" u="none" cap="none" strike="noStrike">
                <a:solidFill>
                  <a:schemeClr val="dk1"/>
                </a:solidFill>
                <a:latin typeface="Calibri"/>
                <a:ea typeface="Calibri"/>
                <a:cs typeface="Calibri"/>
                <a:sym typeface="Calibri"/>
              </a:rPr>
              <a:t>You created a dataset, </a:t>
            </a:r>
            <a:r>
              <a:rPr b="1" i="0" lang="en-US" sz="1200" u="none" cap="none" strike="noStrike">
                <a:solidFill>
                  <a:schemeClr val="dk1"/>
                </a:solidFill>
                <a:latin typeface="Calibri"/>
                <a:ea typeface="Calibri"/>
                <a:cs typeface="Calibri"/>
                <a:sym typeface="Calibri"/>
              </a:rPr>
              <a:t>PowerBiVisualizationDataSet</a:t>
            </a:r>
            <a:r>
              <a:rPr b="0" i="0" lang="en-US" sz="1200" u="none" cap="none" strike="noStrike">
                <a:solidFill>
                  <a:schemeClr val="dk1"/>
                </a:solidFill>
                <a:latin typeface="Calibri"/>
                <a:ea typeface="Calibri"/>
                <a:cs typeface="Calibri"/>
                <a:sym typeface="Calibri"/>
              </a:rPr>
              <a:t>, in Power BI. To remove it, sign in to your </a:t>
            </a:r>
            <a:r>
              <a:rPr b="0" i="0" lang="en-US" sz="1200" u="sng" cap="none" strike="noStrike">
                <a:solidFill>
                  <a:schemeClr val="dk1"/>
                </a:solidFill>
                <a:latin typeface="Calibri"/>
                <a:ea typeface="Calibri"/>
                <a:cs typeface="Calibri"/>
                <a:sym typeface="Calibri"/>
                <a:hlinkClick r:id="rId2">
                  <a:extLst>
                    <a:ext uri="{A12FA001-AC4F-418D-AE19-62706E023703}">
                      <ahyp:hlinkClr val="tx"/>
                    </a:ext>
                  </a:extLst>
                </a:hlinkClick>
              </a:rPr>
              <a:t>Power BI</a:t>
            </a:r>
            <a:r>
              <a:rPr b="0" i="0" lang="en-US" sz="1200" u="none" cap="none" strike="noStrike">
                <a:solidFill>
                  <a:schemeClr val="dk1"/>
                </a:solidFill>
                <a:latin typeface="Calibri"/>
                <a:ea typeface="Calibri"/>
                <a:cs typeface="Calibri"/>
                <a:sym typeface="Calibri"/>
              </a:rPr>
              <a:t> account. On the left-hand menu under </a:t>
            </a:r>
            <a:r>
              <a:rPr b="1" i="0" lang="en-US" sz="1200" u="none" cap="none" strike="noStrike">
                <a:solidFill>
                  <a:schemeClr val="dk1"/>
                </a:solidFill>
                <a:latin typeface="Calibri"/>
                <a:ea typeface="Calibri"/>
                <a:cs typeface="Calibri"/>
                <a:sym typeface="Calibri"/>
              </a:rPr>
              <a:t>Workspaces</a:t>
            </a:r>
            <a:r>
              <a:rPr b="0" i="0" lang="en-US" sz="1200" u="none" cap="none" strike="noStrike">
                <a:solidFill>
                  <a:schemeClr val="dk1"/>
                </a:solidFill>
                <a:latin typeface="Calibri"/>
                <a:ea typeface="Calibri"/>
                <a:cs typeface="Calibri"/>
                <a:sym typeface="Calibri"/>
              </a:rPr>
              <a:t>, select </a:t>
            </a:r>
            <a:r>
              <a:rPr b="1" i="0" lang="en-US" sz="1200" u="none" cap="none" strike="noStrike">
                <a:solidFill>
                  <a:schemeClr val="dk1"/>
                </a:solidFill>
                <a:latin typeface="Calibri"/>
                <a:ea typeface="Calibri"/>
                <a:cs typeface="Calibri"/>
                <a:sym typeface="Calibri"/>
              </a:rPr>
              <a:t>My workspace</a:t>
            </a:r>
            <a:r>
              <a:rPr b="0" i="0" lang="en-US" sz="1200" u="none" cap="none" strike="noStrike">
                <a:solidFill>
                  <a:schemeClr val="dk1"/>
                </a:solidFill>
                <a:latin typeface="Calibri"/>
                <a:ea typeface="Calibri"/>
                <a:cs typeface="Calibri"/>
                <a:sym typeface="Calibri"/>
              </a:rPr>
              <a:t>. In the list of datasets under the </a:t>
            </a:r>
            <a:r>
              <a:rPr b="1" i="0" lang="en-US" sz="1200" u="none" cap="none" strike="noStrike">
                <a:solidFill>
                  <a:schemeClr val="dk1"/>
                </a:solidFill>
                <a:latin typeface="Calibri"/>
                <a:ea typeface="Calibri"/>
                <a:cs typeface="Calibri"/>
                <a:sym typeface="Calibri"/>
              </a:rPr>
              <a:t>DataSets + dataflows</a:t>
            </a:r>
            <a:r>
              <a:rPr b="0" i="0" lang="en-US" sz="1200" u="none" cap="none" strike="noStrike">
                <a:solidFill>
                  <a:schemeClr val="dk1"/>
                </a:solidFill>
                <a:latin typeface="Calibri"/>
                <a:ea typeface="Calibri"/>
                <a:cs typeface="Calibri"/>
                <a:sym typeface="Calibri"/>
              </a:rPr>
              <a:t> tab, hover over the </a:t>
            </a:r>
            <a:r>
              <a:rPr b="1" i="0" lang="en-US" sz="1200" u="none" cap="none" strike="noStrike">
                <a:solidFill>
                  <a:schemeClr val="dk1"/>
                </a:solidFill>
                <a:latin typeface="Calibri"/>
                <a:ea typeface="Calibri"/>
                <a:cs typeface="Calibri"/>
                <a:sym typeface="Calibri"/>
              </a:rPr>
              <a:t>PowerBiVisualizationDataSet</a:t>
            </a:r>
            <a:r>
              <a:rPr b="0" i="0" lang="en-US" sz="1200" u="none" cap="none" strike="noStrike">
                <a:solidFill>
                  <a:schemeClr val="dk1"/>
                </a:solidFill>
                <a:latin typeface="Calibri"/>
                <a:ea typeface="Calibri"/>
                <a:cs typeface="Calibri"/>
                <a:sym typeface="Calibri"/>
              </a:rPr>
              <a:t> dataset. Select the three vertical dots that appear to the right of the dataset name to open the </a:t>
            </a:r>
            <a:r>
              <a:rPr b="1" i="0" lang="en-US" sz="1200" u="none" cap="none" strike="noStrike">
                <a:solidFill>
                  <a:schemeClr val="dk1"/>
                </a:solidFill>
                <a:latin typeface="Calibri"/>
                <a:ea typeface="Calibri"/>
                <a:cs typeface="Calibri"/>
                <a:sym typeface="Calibri"/>
              </a:rPr>
              <a:t>More options</a:t>
            </a:r>
            <a:r>
              <a:rPr b="0" i="0" lang="en-US" sz="1200" u="none" cap="none" strike="noStrike">
                <a:solidFill>
                  <a:schemeClr val="dk1"/>
                </a:solidFill>
                <a:latin typeface="Calibri"/>
                <a:ea typeface="Calibri"/>
                <a:cs typeface="Calibri"/>
                <a:sym typeface="Calibri"/>
              </a:rPr>
              <a:t> menu, then select </a:t>
            </a:r>
            <a:r>
              <a:rPr b="1" i="0" lang="en-US" sz="1200" u="none" cap="none" strike="noStrike">
                <a:solidFill>
                  <a:schemeClr val="dk1"/>
                </a:solidFill>
                <a:latin typeface="Calibri"/>
                <a:ea typeface="Calibri"/>
                <a:cs typeface="Calibri"/>
                <a:sym typeface="Calibri"/>
              </a:rPr>
              <a:t>Delete</a:t>
            </a:r>
            <a:r>
              <a:rPr b="0" i="0" lang="en-US" sz="1200" u="none" cap="none" strike="noStrike">
                <a:solidFill>
                  <a:schemeClr val="dk1"/>
                </a:solidFill>
                <a:latin typeface="Calibri"/>
                <a:ea typeface="Calibri"/>
                <a:cs typeface="Calibri"/>
                <a:sym typeface="Calibri"/>
              </a:rPr>
              <a:t> and follow the prompts. When you remove the dataset, the report is removed as well.</a:t>
            </a:r>
            <a:endParaRPr/>
          </a:p>
          <a:p>
            <a:pPr indent="-228600" lvl="0" marL="457200" marR="0" rtl="0" algn="l">
              <a:lnSpc>
                <a:spcPct val="100000"/>
              </a:lnSpc>
              <a:spcBef>
                <a:spcPts val="0"/>
              </a:spcBef>
              <a:spcAft>
                <a:spcPts val="0"/>
              </a:spcAft>
              <a:buSzPts val="1400"/>
              <a:buNone/>
            </a:pPr>
            <a:br>
              <a:rPr b="1" i="0" lang="en-US" sz="1200" u="none" cap="none" strike="noStrike">
                <a:solidFill>
                  <a:schemeClr val="dk1"/>
                </a:solidFill>
                <a:latin typeface="Calibri"/>
                <a:ea typeface="Calibri"/>
                <a:cs typeface="Calibri"/>
                <a:sym typeface="Calibri"/>
              </a:rPr>
            </a:br>
            <a:endParaRPr b="0" i="0" sz="1200" u="none" cap="none" strike="noStrike">
              <a:solidFill>
                <a:schemeClr val="dk1"/>
              </a:solidFill>
              <a:latin typeface="Calibri"/>
              <a:ea typeface="Calibri"/>
              <a:cs typeface="Calibri"/>
              <a:sym typeface="Calibri"/>
            </a:endParaRPr>
          </a:p>
          <a:p>
            <a:pPr indent="-228600" lvl="0" marL="457200" marR="0" rtl="0" algn="l">
              <a:lnSpc>
                <a:spcPct val="100000"/>
              </a:lnSpc>
              <a:spcBef>
                <a:spcPts val="0"/>
              </a:spcBef>
              <a:spcAft>
                <a:spcPts val="0"/>
              </a:spcAft>
              <a:buSzPts val="1400"/>
              <a:buNone/>
            </a:pPr>
            <a:r>
              <a:t/>
            </a:r>
            <a:endParaRPr/>
          </a:p>
        </p:txBody>
      </p:sp>
      <p:sp>
        <p:nvSpPr>
          <p:cNvPr id="673" name="Google Shape;673;p109:notes"/>
          <p:cNvSpPr txBox="1"/>
          <p:nvPr>
            <p:ph idx="12" type="sldNum"/>
          </p:nvPr>
        </p:nvSpPr>
        <p:spPr>
          <a:xfrm>
            <a:off x="5622925" y="6456363"/>
            <a:ext cx="4302125" cy="341312"/>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solidFill>
                <a:srgbClr val="000000"/>
              </a:solidFill>
              <a:latin typeface="Arial"/>
              <a:ea typeface="Arial"/>
              <a:cs typeface="Arial"/>
              <a:sym typeface="Arial"/>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9" name="Shape 679"/>
        <p:cNvGrpSpPr/>
        <p:nvPr/>
      </p:nvGrpSpPr>
      <p:grpSpPr>
        <a:xfrm>
          <a:off x="0" y="0"/>
          <a:ext cx="0" cy="0"/>
          <a:chOff x="0" y="0"/>
          <a:chExt cx="0" cy="0"/>
        </a:xfrm>
      </p:grpSpPr>
      <p:sp>
        <p:nvSpPr>
          <p:cNvPr id="680" name="Google Shape;680;p110:notes"/>
          <p:cNvSpPr txBox="1"/>
          <p:nvPr>
            <p:ph idx="1" type="body"/>
          </p:nvPr>
        </p:nvSpPr>
        <p:spPr>
          <a:xfrm>
            <a:off x="992188" y="3271838"/>
            <a:ext cx="7942262" cy="267652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81" name="Google Shape;681;p110:notes"/>
          <p:cNvSpPr/>
          <p:nvPr>
            <p:ph idx="2" type="sldImg"/>
          </p:nvPr>
        </p:nvSpPr>
        <p:spPr>
          <a:xfrm>
            <a:off x="3433763" y="849313"/>
            <a:ext cx="3059112" cy="229393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5" name="Shape 685"/>
        <p:cNvGrpSpPr/>
        <p:nvPr/>
      </p:nvGrpSpPr>
      <p:grpSpPr>
        <a:xfrm>
          <a:off x="0" y="0"/>
          <a:ext cx="0" cy="0"/>
          <a:chOff x="0" y="0"/>
          <a:chExt cx="0" cy="0"/>
        </a:xfrm>
      </p:grpSpPr>
      <p:sp>
        <p:nvSpPr>
          <p:cNvPr id="686" name="Google Shape;686;p50:notes"/>
          <p:cNvSpPr txBox="1"/>
          <p:nvPr>
            <p:ph idx="1" type="body"/>
          </p:nvPr>
        </p:nvSpPr>
        <p:spPr>
          <a:xfrm>
            <a:off x="992188" y="3271838"/>
            <a:ext cx="7942262" cy="267652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87" name="Google Shape;687;p50:notes"/>
          <p:cNvSpPr/>
          <p:nvPr>
            <p:ph idx="2" type="sldImg"/>
          </p:nvPr>
        </p:nvSpPr>
        <p:spPr>
          <a:xfrm>
            <a:off x="3433763" y="849313"/>
            <a:ext cx="3059112" cy="229393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4" name="Shape 694"/>
        <p:cNvGrpSpPr/>
        <p:nvPr/>
      </p:nvGrpSpPr>
      <p:grpSpPr>
        <a:xfrm>
          <a:off x="0" y="0"/>
          <a:ext cx="0" cy="0"/>
          <a:chOff x="0" y="0"/>
          <a:chExt cx="0" cy="0"/>
        </a:xfrm>
      </p:grpSpPr>
      <p:sp>
        <p:nvSpPr>
          <p:cNvPr id="695" name="Google Shape;695;p55:notes"/>
          <p:cNvSpPr txBox="1"/>
          <p:nvPr>
            <p:ph idx="1" type="body"/>
          </p:nvPr>
        </p:nvSpPr>
        <p:spPr>
          <a:xfrm>
            <a:off x="992188" y="3271838"/>
            <a:ext cx="7942262" cy="267652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96" name="Google Shape;696;p55:notes"/>
          <p:cNvSpPr/>
          <p:nvPr>
            <p:ph idx="2" type="sldImg"/>
          </p:nvPr>
        </p:nvSpPr>
        <p:spPr>
          <a:xfrm>
            <a:off x="3433763" y="849313"/>
            <a:ext cx="3059112" cy="229393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1" name="Shape 701"/>
        <p:cNvGrpSpPr/>
        <p:nvPr/>
      </p:nvGrpSpPr>
      <p:grpSpPr>
        <a:xfrm>
          <a:off x="0" y="0"/>
          <a:ext cx="0" cy="0"/>
          <a:chOff x="0" y="0"/>
          <a:chExt cx="0" cy="0"/>
        </a:xfrm>
      </p:grpSpPr>
      <p:sp>
        <p:nvSpPr>
          <p:cNvPr id="702" name="Google Shape;702;p56:notes"/>
          <p:cNvSpPr txBox="1"/>
          <p:nvPr>
            <p:ph idx="1" type="body"/>
          </p:nvPr>
        </p:nvSpPr>
        <p:spPr>
          <a:xfrm>
            <a:off x="992188" y="3271838"/>
            <a:ext cx="7942262" cy="267652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03" name="Google Shape;703;p56:notes"/>
          <p:cNvSpPr/>
          <p:nvPr>
            <p:ph idx="2" type="sldImg"/>
          </p:nvPr>
        </p:nvSpPr>
        <p:spPr>
          <a:xfrm>
            <a:off x="3433763" y="849313"/>
            <a:ext cx="3059112" cy="229393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7" name="Shape 707"/>
        <p:cNvGrpSpPr/>
        <p:nvPr/>
      </p:nvGrpSpPr>
      <p:grpSpPr>
        <a:xfrm>
          <a:off x="0" y="0"/>
          <a:ext cx="0" cy="0"/>
          <a:chOff x="0" y="0"/>
          <a:chExt cx="0" cy="0"/>
        </a:xfrm>
      </p:grpSpPr>
      <p:sp>
        <p:nvSpPr>
          <p:cNvPr id="708" name="Google Shape;708;p57:notes"/>
          <p:cNvSpPr/>
          <p:nvPr>
            <p:ph idx="2" type="sldImg"/>
          </p:nvPr>
        </p:nvSpPr>
        <p:spPr>
          <a:xfrm>
            <a:off x="3433763" y="849313"/>
            <a:ext cx="3059112" cy="229393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09" name="Google Shape;709;p57:notes"/>
          <p:cNvSpPr txBox="1"/>
          <p:nvPr>
            <p:ph idx="1" type="body"/>
          </p:nvPr>
        </p:nvSpPr>
        <p:spPr>
          <a:xfrm>
            <a:off x="992188" y="3271838"/>
            <a:ext cx="7942262" cy="267652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b="0" i="0" lang="en-US" sz="1200">
                <a:solidFill>
                  <a:schemeClr val="dk1"/>
                </a:solidFill>
                <a:latin typeface="Calibri"/>
                <a:ea typeface="Calibri"/>
                <a:cs typeface="Calibri"/>
                <a:sym typeface="Calibri"/>
              </a:rPr>
              <a:t>Device to cloud (D2C) messages - these are messages sent from a device to IoT Hub, such as telemetry. They can then be read off the IoT Hub by your application code.</a:t>
            </a:r>
            <a:endParaRPr/>
          </a:p>
          <a:p>
            <a:pPr indent="0" lvl="0" marL="0" rtl="0" algn="l">
              <a:lnSpc>
                <a:spcPct val="100000"/>
              </a:lnSpc>
              <a:spcBef>
                <a:spcPts val="0"/>
              </a:spcBef>
              <a:spcAft>
                <a:spcPts val="0"/>
              </a:spcAft>
              <a:buSzPts val="1400"/>
              <a:buNone/>
            </a:pPr>
            <a:r>
              <a:rPr b="0" i="0" lang="en-US" sz="1200">
                <a:solidFill>
                  <a:schemeClr val="dk1"/>
                </a:solidFill>
                <a:latin typeface="Calibri"/>
                <a:ea typeface="Calibri"/>
                <a:cs typeface="Calibri"/>
                <a:sym typeface="Calibri"/>
              </a:rPr>
              <a:t>🎓 Under the hood, IoT Hub uses an Azure service called </a:t>
            </a:r>
            <a:r>
              <a:rPr b="0" i="0" lang="en-US" sz="1200" u="sng" strike="noStrike">
                <a:solidFill>
                  <a:schemeClr val="dk1"/>
                </a:solidFill>
                <a:latin typeface="Calibri"/>
                <a:ea typeface="Calibri"/>
                <a:cs typeface="Calibri"/>
                <a:sym typeface="Calibri"/>
                <a:hlinkClick r:id="rId2">
                  <a:extLst>
                    <a:ext uri="{A12FA001-AC4F-418D-AE19-62706E023703}">
                      <ahyp:hlinkClr val="tx"/>
                    </a:ext>
                  </a:extLst>
                </a:hlinkClick>
              </a:rPr>
              <a:t>Event Hubs</a:t>
            </a:r>
            <a:r>
              <a:rPr b="0" i="0" lang="en-US" sz="1200">
                <a:solidFill>
                  <a:schemeClr val="dk1"/>
                </a:solidFill>
                <a:latin typeface="Calibri"/>
                <a:ea typeface="Calibri"/>
                <a:cs typeface="Calibri"/>
                <a:sym typeface="Calibri"/>
              </a:rPr>
              <a:t>. When you write code to read messages sent to the hub, these are often called events.</a:t>
            </a:r>
            <a:endParaRPr/>
          </a:p>
          <a:p>
            <a:pPr indent="0" lvl="0" marL="0" rtl="0" algn="l">
              <a:lnSpc>
                <a:spcPct val="100000"/>
              </a:lnSpc>
              <a:spcBef>
                <a:spcPts val="0"/>
              </a:spcBef>
              <a:spcAft>
                <a:spcPts val="0"/>
              </a:spcAft>
              <a:buSzPts val="1400"/>
              <a:buNone/>
            </a:pPr>
            <a:r>
              <a:rPr b="0" i="0" lang="en-US" sz="1200">
                <a:solidFill>
                  <a:schemeClr val="dk1"/>
                </a:solidFill>
                <a:latin typeface="Calibri"/>
                <a:ea typeface="Calibri"/>
                <a:cs typeface="Calibri"/>
                <a:sym typeface="Calibri"/>
              </a:rPr>
              <a:t>Cloud to device (C2D) messages - these are messages sent from application code, via an IoT Hub to an IoT device</a:t>
            </a:r>
            <a:endParaRPr/>
          </a:p>
          <a:p>
            <a:pPr indent="0" lvl="0" marL="0" rtl="0" algn="l">
              <a:lnSpc>
                <a:spcPct val="100000"/>
              </a:lnSpc>
              <a:spcBef>
                <a:spcPts val="0"/>
              </a:spcBef>
              <a:spcAft>
                <a:spcPts val="0"/>
              </a:spcAft>
              <a:buSzPts val="1400"/>
              <a:buNone/>
            </a:pPr>
            <a:r>
              <a:rPr b="0" i="0" lang="en-US" sz="1200">
                <a:solidFill>
                  <a:schemeClr val="dk1"/>
                </a:solidFill>
                <a:latin typeface="Calibri"/>
                <a:ea typeface="Calibri"/>
                <a:cs typeface="Calibri"/>
                <a:sym typeface="Calibri"/>
              </a:rPr>
              <a:t>Direct method requests - these are messages sent from application code via an IoT Hub to an IoT device to request that the device does something, such as control an actuator. These messages require a response so your application code can tell if it was successfully processed.</a:t>
            </a:r>
            <a:endParaRPr/>
          </a:p>
          <a:p>
            <a:pPr indent="0" lvl="0" marL="0" rtl="0" algn="l">
              <a:lnSpc>
                <a:spcPct val="100000"/>
              </a:lnSpc>
              <a:spcBef>
                <a:spcPts val="0"/>
              </a:spcBef>
              <a:spcAft>
                <a:spcPts val="0"/>
              </a:spcAft>
              <a:buSzPts val="1400"/>
              <a:buNone/>
            </a:pPr>
            <a:r>
              <a:rPr b="0" i="0" lang="en-US" sz="1200">
                <a:solidFill>
                  <a:schemeClr val="dk1"/>
                </a:solidFill>
                <a:latin typeface="Calibri"/>
                <a:ea typeface="Calibri"/>
                <a:cs typeface="Calibri"/>
                <a:sym typeface="Calibri"/>
              </a:rPr>
              <a:t>Device twins - these are JSON documents kept synchronized between the device and IoT Hub, and are used to store settings or other properties either reported by the device, or should be set on the device (known as desired) by the IoT Hub.</a:t>
            </a:r>
            <a:endParaRPr/>
          </a:p>
          <a:p>
            <a:pPr indent="0" lvl="0" marL="0" rtl="0" algn="l">
              <a:lnSpc>
                <a:spcPct val="100000"/>
              </a:lnSpc>
              <a:spcBef>
                <a:spcPts val="0"/>
              </a:spcBef>
              <a:spcAft>
                <a:spcPts val="0"/>
              </a:spcAft>
              <a:buSzPts val="1400"/>
              <a:buNone/>
            </a:pPr>
            <a:r>
              <a:t/>
            </a:r>
            <a:endParaRPr/>
          </a:p>
        </p:txBody>
      </p:sp>
      <p:sp>
        <p:nvSpPr>
          <p:cNvPr id="710" name="Google Shape;710;p57:notes"/>
          <p:cNvSpPr txBox="1"/>
          <p:nvPr>
            <p:ph idx="12" type="sldNum"/>
          </p:nvPr>
        </p:nvSpPr>
        <p:spPr>
          <a:xfrm>
            <a:off x="5622925" y="6456363"/>
            <a:ext cx="4302125" cy="341312"/>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p5:notes"/>
          <p:cNvSpPr/>
          <p:nvPr>
            <p:ph idx="2" type="sldImg"/>
          </p:nvPr>
        </p:nvSpPr>
        <p:spPr>
          <a:xfrm>
            <a:off x="3433763" y="849313"/>
            <a:ext cx="3059112" cy="229393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9" name="Google Shape;159;p5:notes"/>
          <p:cNvSpPr txBox="1"/>
          <p:nvPr>
            <p:ph idx="1" type="body"/>
          </p:nvPr>
        </p:nvSpPr>
        <p:spPr>
          <a:xfrm>
            <a:off x="992188" y="3271838"/>
            <a:ext cx="7942262" cy="267652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b="1" lang="en-US" sz="1200">
                <a:solidFill>
                  <a:schemeClr val="dk1"/>
                </a:solidFill>
                <a:latin typeface="Calibri"/>
                <a:ea typeface="Calibri"/>
                <a:cs typeface="Calibri"/>
                <a:sym typeface="Calibri"/>
              </a:rPr>
              <a:t>Account information</a:t>
            </a:r>
            <a:endParaRPr/>
          </a:p>
          <a:p>
            <a:pPr indent="0" lvl="0" marL="0" rtl="0" algn="l">
              <a:lnSpc>
                <a:spcPct val="100000"/>
              </a:lnSpc>
              <a:spcBef>
                <a:spcPts val="0"/>
              </a:spcBef>
              <a:spcAft>
                <a:spcPts val="0"/>
              </a:spcAft>
              <a:buSzPts val="1400"/>
              <a:buNone/>
            </a:pPr>
            <a:r>
              <a:rPr b="1" lang="en-US" sz="1200">
                <a:solidFill>
                  <a:schemeClr val="dk1"/>
                </a:solidFill>
                <a:latin typeface="Calibri"/>
                <a:ea typeface="Calibri"/>
                <a:cs typeface="Calibri"/>
                <a:sym typeface="Calibri"/>
              </a:rPr>
              <a:t>Subscription ID:</a:t>
            </a:r>
            <a:r>
              <a:rPr b="0" lang="en-US" sz="1200">
                <a:solidFill>
                  <a:schemeClr val="dk1"/>
                </a:solidFill>
                <a:latin typeface="Calibri"/>
                <a:ea typeface="Calibri"/>
                <a:cs typeface="Calibri"/>
                <a:sym typeface="Calibri"/>
              </a:rPr>
              <a:t> 77e53992-1b53-482d-b610-f9b54db83a77</a:t>
            </a:r>
            <a:endParaRPr/>
          </a:p>
          <a:p>
            <a:pPr indent="0" lvl="0" marL="0" rtl="0" algn="l">
              <a:lnSpc>
                <a:spcPct val="100000"/>
              </a:lnSpc>
              <a:spcBef>
                <a:spcPts val="0"/>
              </a:spcBef>
              <a:spcAft>
                <a:spcPts val="0"/>
              </a:spcAft>
              <a:buSzPts val="1400"/>
              <a:buNone/>
            </a:pPr>
            <a:r>
              <a:rPr b="1" lang="en-US" sz="1200">
                <a:solidFill>
                  <a:schemeClr val="dk1"/>
                </a:solidFill>
                <a:latin typeface="Calibri"/>
                <a:ea typeface="Calibri"/>
                <a:cs typeface="Calibri"/>
                <a:sym typeface="Calibri"/>
              </a:rPr>
              <a:t>Subscription name:</a:t>
            </a:r>
            <a:r>
              <a:rPr b="0" lang="en-US" sz="1200">
                <a:solidFill>
                  <a:schemeClr val="dk1"/>
                </a:solidFill>
                <a:latin typeface="Calibri"/>
                <a:ea typeface="Calibri"/>
                <a:cs typeface="Calibri"/>
                <a:sym typeface="Calibri"/>
              </a:rPr>
              <a:t> Azure for Students</a:t>
            </a:r>
            <a:endParaRPr/>
          </a:p>
          <a:p>
            <a:pPr indent="0" lvl="0" marL="0" rtl="0" algn="l">
              <a:lnSpc>
                <a:spcPct val="100000"/>
              </a:lnSpc>
              <a:spcBef>
                <a:spcPts val="0"/>
              </a:spcBef>
              <a:spcAft>
                <a:spcPts val="0"/>
              </a:spcAft>
              <a:buSzPts val="1400"/>
              <a:buNone/>
            </a:pPr>
            <a:r>
              <a:t/>
            </a:r>
            <a:endParaRPr/>
          </a:p>
        </p:txBody>
      </p:sp>
      <p:sp>
        <p:nvSpPr>
          <p:cNvPr id="160" name="Google Shape;160;p5:notes"/>
          <p:cNvSpPr txBox="1"/>
          <p:nvPr>
            <p:ph idx="12" type="sldNum"/>
          </p:nvPr>
        </p:nvSpPr>
        <p:spPr>
          <a:xfrm>
            <a:off x="5622925" y="6456363"/>
            <a:ext cx="4302125" cy="341312"/>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5" name="Shape 715"/>
        <p:cNvGrpSpPr/>
        <p:nvPr/>
      </p:nvGrpSpPr>
      <p:grpSpPr>
        <a:xfrm>
          <a:off x="0" y="0"/>
          <a:ext cx="0" cy="0"/>
          <a:chOff x="0" y="0"/>
          <a:chExt cx="0" cy="0"/>
        </a:xfrm>
      </p:grpSpPr>
      <p:sp>
        <p:nvSpPr>
          <p:cNvPr id="716" name="Google Shape;716;p58:notes"/>
          <p:cNvSpPr txBox="1"/>
          <p:nvPr>
            <p:ph idx="1" type="body"/>
          </p:nvPr>
        </p:nvSpPr>
        <p:spPr>
          <a:xfrm>
            <a:off x="992188" y="3271838"/>
            <a:ext cx="7942262" cy="267652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17" name="Google Shape;717;p58:notes"/>
          <p:cNvSpPr/>
          <p:nvPr>
            <p:ph idx="2" type="sldImg"/>
          </p:nvPr>
        </p:nvSpPr>
        <p:spPr>
          <a:xfrm>
            <a:off x="3433763" y="849313"/>
            <a:ext cx="3059112" cy="229393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1" name="Shape 721"/>
        <p:cNvGrpSpPr/>
        <p:nvPr/>
      </p:nvGrpSpPr>
      <p:grpSpPr>
        <a:xfrm>
          <a:off x="0" y="0"/>
          <a:ext cx="0" cy="0"/>
          <a:chOff x="0" y="0"/>
          <a:chExt cx="0" cy="0"/>
        </a:xfrm>
      </p:grpSpPr>
      <p:sp>
        <p:nvSpPr>
          <p:cNvPr id="722" name="Google Shape;722;p59:notes"/>
          <p:cNvSpPr/>
          <p:nvPr>
            <p:ph idx="2" type="sldImg"/>
          </p:nvPr>
        </p:nvSpPr>
        <p:spPr>
          <a:xfrm>
            <a:off x="3433763" y="849313"/>
            <a:ext cx="3059112" cy="229393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23" name="Google Shape;723;p59:notes"/>
          <p:cNvSpPr txBox="1"/>
          <p:nvPr>
            <p:ph idx="1" type="body"/>
          </p:nvPr>
        </p:nvSpPr>
        <p:spPr>
          <a:xfrm>
            <a:off x="992188" y="3271838"/>
            <a:ext cx="7942262" cy="267652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https://docs.microsoft.com/en-us/azure/iot-dps/?WT.mc_id=Portal-Microsoft_Azure_IotHub </a:t>
            </a:r>
            <a:endParaRPr/>
          </a:p>
        </p:txBody>
      </p:sp>
      <p:sp>
        <p:nvSpPr>
          <p:cNvPr id="724" name="Google Shape;724;p59:notes"/>
          <p:cNvSpPr txBox="1"/>
          <p:nvPr>
            <p:ph idx="12" type="sldNum"/>
          </p:nvPr>
        </p:nvSpPr>
        <p:spPr>
          <a:xfrm>
            <a:off x="5622925" y="6456363"/>
            <a:ext cx="4302125" cy="341312"/>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9" name="Shape 729"/>
        <p:cNvGrpSpPr/>
        <p:nvPr/>
      </p:nvGrpSpPr>
      <p:grpSpPr>
        <a:xfrm>
          <a:off x="0" y="0"/>
          <a:ext cx="0" cy="0"/>
          <a:chOff x="0" y="0"/>
          <a:chExt cx="0" cy="0"/>
        </a:xfrm>
      </p:grpSpPr>
      <p:sp>
        <p:nvSpPr>
          <p:cNvPr id="730" name="Google Shape;730;p60:notes"/>
          <p:cNvSpPr/>
          <p:nvPr>
            <p:ph idx="2" type="sldImg"/>
          </p:nvPr>
        </p:nvSpPr>
        <p:spPr>
          <a:xfrm>
            <a:off x="3433763" y="849313"/>
            <a:ext cx="3059112" cy="229393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31" name="Google Shape;731;p60:notes"/>
          <p:cNvSpPr txBox="1"/>
          <p:nvPr>
            <p:ph idx="1" type="body"/>
          </p:nvPr>
        </p:nvSpPr>
        <p:spPr>
          <a:xfrm>
            <a:off x="992188" y="3271838"/>
            <a:ext cx="7942262" cy="267652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https://docs.microsoft.com/en-us/azure/iot-dps/quick-setup-auto-provision</a:t>
            </a:r>
            <a:endParaRPr/>
          </a:p>
          <a:p>
            <a:pPr indent="0" lvl="0" marL="0" rtl="0" algn="l">
              <a:lnSpc>
                <a:spcPct val="100000"/>
              </a:lnSpc>
              <a:spcBef>
                <a:spcPts val="0"/>
              </a:spcBef>
              <a:spcAft>
                <a:spcPts val="0"/>
              </a:spcAft>
              <a:buSzPts val="1400"/>
              <a:buNone/>
            </a:pPr>
            <a:r>
              <a:t/>
            </a:r>
            <a:endParaRPr/>
          </a:p>
          <a:p>
            <a:pPr indent="0" lvl="0" marL="0" marR="0" rtl="0" algn="l">
              <a:lnSpc>
                <a:spcPct val="100000"/>
              </a:lnSpc>
              <a:spcBef>
                <a:spcPts val="0"/>
              </a:spcBef>
              <a:spcAft>
                <a:spcPts val="0"/>
              </a:spcAft>
              <a:buClr>
                <a:schemeClr val="dk1"/>
              </a:buClr>
              <a:buSzPts val="1200"/>
              <a:buFont typeface="Calibri"/>
              <a:buNone/>
            </a:pPr>
            <a:r>
              <a:rPr lang="en-US"/>
              <a:t>https://docs.microsoft.com/en-us/azure/iot-dps/ </a:t>
            </a:r>
            <a:endParaRPr/>
          </a:p>
          <a:p>
            <a:pPr indent="0" lvl="0" marL="0" rtl="0" algn="l">
              <a:lnSpc>
                <a:spcPct val="100000"/>
              </a:lnSpc>
              <a:spcBef>
                <a:spcPts val="0"/>
              </a:spcBef>
              <a:spcAft>
                <a:spcPts val="0"/>
              </a:spcAft>
              <a:buSzPts val="1400"/>
              <a:buNone/>
            </a:pPr>
            <a:r>
              <a:t/>
            </a:r>
            <a:endParaRPr/>
          </a:p>
        </p:txBody>
      </p:sp>
      <p:sp>
        <p:nvSpPr>
          <p:cNvPr id="732" name="Google Shape;732;p60:notes"/>
          <p:cNvSpPr txBox="1"/>
          <p:nvPr>
            <p:ph idx="12" type="sldNum"/>
          </p:nvPr>
        </p:nvSpPr>
        <p:spPr>
          <a:xfrm>
            <a:off x="5622925" y="6456363"/>
            <a:ext cx="4302125" cy="341312"/>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8" name="Shape 738"/>
        <p:cNvGrpSpPr/>
        <p:nvPr/>
      </p:nvGrpSpPr>
      <p:grpSpPr>
        <a:xfrm>
          <a:off x="0" y="0"/>
          <a:ext cx="0" cy="0"/>
          <a:chOff x="0" y="0"/>
          <a:chExt cx="0" cy="0"/>
        </a:xfrm>
      </p:grpSpPr>
      <p:sp>
        <p:nvSpPr>
          <p:cNvPr id="739" name="Google Shape;739;p61:notes"/>
          <p:cNvSpPr/>
          <p:nvPr>
            <p:ph idx="2" type="sldImg"/>
          </p:nvPr>
        </p:nvSpPr>
        <p:spPr>
          <a:xfrm>
            <a:off x="3433763" y="849313"/>
            <a:ext cx="3059112" cy="229393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40" name="Google Shape;740;p61:notes"/>
          <p:cNvSpPr txBox="1"/>
          <p:nvPr>
            <p:ph idx="1" type="body"/>
          </p:nvPr>
        </p:nvSpPr>
        <p:spPr>
          <a:xfrm>
            <a:off x="992188" y="3271838"/>
            <a:ext cx="7942262" cy="267652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https://azure.microsoft.com/en-us/resources/videos/iot-hub-dps-demo/ </a:t>
            </a:r>
            <a:endParaRPr/>
          </a:p>
        </p:txBody>
      </p:sp>
      <p:sp>
        <p:nvSpPr>
          <p:cNvPr id="741" name="Google Shape;741;p61:notes"/>
          <p:cNvSpPr txBox="1"/>
          <p:nvPr>
            <p:ph idx="12" type="sldNum"/>
          </p:nvPr>
        </p:nvSpPr>
        <p:spPr>
          <a:xfrm>
            <a:off x="5622925" y="6456363"/>
            <a:ext cx="4302125" cy="341312"/>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6" name="Shape 746"/>
        <p:cNvGrpSpPr/>
        <p:nvPr/>
      </p:nvGrpSpPr>
      <p:grpSpPr>
        <a:xfrm>
          <a:off x="0" y="0"/>
          <a:ext cx="0" cy="0"/>
          <a:chOff x="0" y="0"/>
          <a:chExt cx="0" cy="0"/>
        </a:xfrm>
      </p:grpSpPr>
      <p:sp>
        <p:nvSpPr>
          <p:cNvPr id="747" name="Google Shape;747;p111:notes"/>
          <p:cNvSpPr/>
          <p:nvPr>
            <p:ph idx="2" type="sldImg"/>
          </p:nvPr>
        </p:nvSpPr>
        <p:spPr>
          <a:xfrm>
            <a:off x="3433763" y="849313"/>
            <a:ext cx="3059112" cy="229393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48" name="Google Shape;748;p111:notes"/>
          <p:cNvSpPr txBox="1"/>
          <p:nvPr>
            <p:ph idx="1" type="body"/>
          </p:nvPr>
        </p:nvSpPr>
        <p:spPr>
          <a:xfrm>
            <a:off x="992188" y="3271838"/>
            <a:ext cx="7942262" cy="2676525"/>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SzPts val="1400"/>
              <a:buNone/>
            </a:pPr>
            <a:r>
              <a:t/>
            </a:r>
            <a:endParaRPr/>
          </a:p>
        </p:txBody>
      </p:sp>
      <p:sp>
        <p:nvSpPr>
          <p:cNvPr id="749" name="Google Shape;749;p111:notes"/>
          <p:cNvSpPr txBox="1"/>
          <p:nvPr>
            <p:ph idx="12" type="sldNum"/>
          </p:nvPr>
        </p:nvSpPr>
        <p:spPr>
          <a:xfrm>
            <a:off x="5622925" y="6456363"/>
            <a:ext cx="4302125" cy="341312"/>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solidFill>
                <a:srgbClr val="000000"/>
              </a:solidFill>
              <a:latin typeface="Arial"/>
              <a:ea typeface="Arial"/>
              <a:cs typeface="Arial"/>
              <a:sym typeface="Arial"/>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4" name="Shape 754"/>
        <p:cNvGrpSpPr/>
        <p:nvPr/>
      </p:nvGrpSpPr>
      <p:grpSpPr>
        <a:xfrm>
          <a:off x="0" y="0"/>
          <a:ext cx="0" cy="0"/>
          <a:chOff x="0" y="0"/>
          <a:chExt cx="0" cy="0"/>
        </a:xfrm>
      </p:grpSpPr>
      <p:sp>
        <p:nvSpPr>
          <p:cNvPr id="755" name="Google Shape;755;p63:notes"/>
          <p:cNvSpPr/>
          <p:nvPr>
            <p:ph idx="2" type="sldImg"/>
          </p:nvPr>
        </p:nvSpPr>
        <p:spPr>
          <a:xfrm>
            <a:off x="3433763" y="849313"/>
            <a:ext cx="3059112" cy="229393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56" name="Google Shape;756;p63:notes"/>
          <p:cNvSpPr txBox="1"/>
          <p:nvPr>
            <p:ph idx="1" type="body"/>
          </p:nvPr>
        </p:nvSpPr>
        <p:spPr>
          <a:xfrm>
            <a:off x="992188" y="3271838"/>
            <a:ext cx="7942262" cy="267652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Murat K Gungor</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1" name="Shape 761"/>
        <p:cNvGrpSpPr/>
        <p:nvPr/>
      </p:nvGrpSpPr>
      <p:grpSpPr>
        <a:xfrm>
          <a:off x="0" y="0"/>
          <a:ext cx="0" cy="0"/>
          <a:chOff x="0" y="0"/>
          <a:chExt cx="0" cy="0"/>
        </a:xfrm>
      </p:grpSpPr>
      <p:sp>
        <p:nvSpPr>
          <p:cNvPr id="762" name="Google Shape;762;p112:notes"/>
          <p:cNvSpPr txBox="1"/>
          <p:nvPr>
            <p:ph idx="1" type="body"/>
          </p:nvPr>
        </p:nvSpPr>
        <p:spPr>
          <a:xfrm>
            <a:off x="992188" y="3271838"/>
            <a:ext cx="7942262" cy="267652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63" name="Google Shape;763;p112:notes"/>
          <p:cNvSpPr/>
          <p:nvPr>
            <p:ph idx="2" type="sldImg"/>
          </p:nvPr>
        </p:nvSpPr>
        <p:spPr>
          <a:xfrm>
            <a:off x="3433763" y="849313"/>
            <a:ext cx="3059112" cy="229393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7" name="Shape 767"/>
        <p:cNvGrpSpPr/>
        <p:nvPr/>
      </p:nvGrpSpPr>
      <p:grpSpPr>
        <a:xfrm>
          <a:off x="0" y="0"/>
          <a:ext cx="0" cy="0"/>
          <a:chOff x="0" y="0"/>
          <a:chExt cx="0" cy="0"/>
        </a:xfrm>
      </p:grpSpPr>
      <p:sp>
        <p:nvSpPr>
          <p:cNvPr id="768" name="Google Shape;768;p11:notes"/>
          <p:cNvSpPr/>
          <p:nvPr>
            <p:ph idx="2" type="sldImg"/>
          </p:nvPr>
        </p:nvSpPr>
        <p:spPr>
          <a:xfrm>
            <a:off x="3433763" y="849313"/>
            <a:ext cx="3059112" cy="229393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69" name="Google Shape;769;p11:notes"/>
          <p:cNvSpPr txBox="1"/>
          <p:nvPr>
            <p:ph idx="1" type="body"/>
          </p:nvPr>
        </p:nvSpPr>
        <p:spPr>
          <a:xfrm>
            <a:off x="992188" y="3271838"/>
            <a:ext cx="7942262" cy="267652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b="0" i="0" lang="en-US" sz="1200">
                <a:solidFill>
                  <a:schemeClr val="dk1"/>
                </a:solidFill>
                <a:latin typeface="Calibri"/>
                <a:ea typeface="Calibri"/>
                <a:cs typeface="Calibri"/>
                <a:sym typeface="Calibri"/>
              </a:rPr>
              <a:t>az iot hub device-identity connection-string show --device-id soil-moisture-sensor \ --output table \ --hub-name &lt;hub_name&gt;</a:t>
            </a:r>
            <a:endParaRPr/>
          </a:p>
          <a:p>
            <a:pPr indent="0" lvl="0" marL="0" rtl="0" algn="l">
              <a:lnSpc>
                <a:spcPct val="100000"/>
              </a:lnSpc>
              <a:spcBef>
                <a:spcPts val="0"/>
              </a:spcBef>
              <a:spcAft>
                <a:spcPts val="0"/>
              </a:spcAft>
              <a:buSzPts val="1400"/>
              <a:buNone/>
            </a:pPr>
            <a:r>
              <a:rPr b="0" i="0" lang="en-US" sz="1200">
                <a:solidFill>
                  <a:schemeClr val="dk1"/>
                </a:solidFill>
                <a:latin typeface="Calibri"/>
                <a:ea typeface="Calibri"/>
                <a:cs typeface="Calibri"/>
                <a:sym typeface="Calibri"/>
              </a:rPr>
              <a:t>Replace &lt;hub_name&gt; with the name you used for your IoT Hub.</a:t>
            </a:r>
            <a:endParaRPr/>
          </a:p>
          <a:p>
            <a:pPr indent="0" lvl="0" marL="0" rtl="0" algn="l">
              <a:lnSpc>
                <a:spcPct val="100000"/>
              </a:lnSpc>
              <a:spcBef>
                <a:spcPts val="0"/>
              </a:spcBef>
              <a:spcAft>
                <a:spcPts val="0"/>
              </a:spcAft>
              <a:buSzPts val="1400"/>
              <a:buNone/>
            </a:pPr>
            <a:r>
              <a:t/>
            </a:r>
            <a:endParaRPr b="0" i="0" sz="1200">
              <a:solidFill>
                <a:schemeClr val="dk1"/>
              </a:solidFill>
              <a:latin typeface="Calibri"/>
              <a:ea typeface="Calibri"/>
              <a:cs typeface="Calibri"/>
              <a:sym typeface="Calibri"/>
            </a:endParaRPr>
          </a:p>
          <a:p>
            <a:pPr indent="0" lvl="0" marL="0" rtl="0" algn="l">
              <a:lnSpc>
                <a:spcPct val="100000"/>
              </a:lnSpc>
              <a:spcBef>
                <a:spcPts val="0"/>
              </a:spcBef>
              <a:spcAft>
                <a:spcPts val="0"/>
              </a:spcAft>
              <a:buSzPts val="1400"/>
              <a:buNone/>
            </a:pPr>
            <a:r>
              <a:rPr b="0" i="0" lang="en-US" sz="1200">
                <a:solidFill>
                  <a:schemeClr val="dk1"/>
                </a:solidFill>
                <a:latin typeface="Calibri"/>
                <a:ea typeface="Calibri"/>
                <a:cs typeface="Calibri"/>
                <a:sym typeface="Calibri"/>
              </a:rPr>
              <a:t>https://github.com/microsoft/IoT-For-Beginners/blob/main/2-farm/lessons/4-migrate-your-plant-to-the-cloud/README.md#task---register-your-iot-device</a:t>
            </a:r>
            <a:endParaRPr/>
          </a:p>
          <a:p>
            <a:pPr indent="0" lvl="0" marL="0" rtl="0" algn="l">
              <a:lnSpc>
                <a:spcPct val="100000"/>
              </a:lnSpc>
              <a:spcBef>
                <a:spcPts val="0"/>
              </a:spcBef>
              <a:spcAft>
                <a:spcPts val="0"/>
              </a:spcAft>
              <a:buSzPts val="1400"/>
              <a:buNone/>
            </a:pPr>
            <a:r>
              <a:t/>
            </a:r>
            <a:endParaRPr b="0" i="0" sz="1200">
              <a:solidFill>
                <a:schemeClr val="dk1"/>
              </a:solidFill>
              <a:latin typeface="Calibri"/>
              <a:ea typeface="Calibri"/>
              <a:cs typeface="Calibri"/>
              <a:sym typeface="Calibri"/>
            </a:endParaRPr>
          </a:p>
          <a:p>
            <a:pPr indent="0" lvl="0" marL="0" rtl="0" algn="l">
              <a:lnSpc>
                <a:spcPct val="100000"/>
              </a:lnSpc>
              <a:spcBef>
                <a:spcPts val="0"/>
              </a:spcBef>
              <a:spcAft>
                <a:spcPts val="0"/>
              </a:spcAft>
              <a:buSzPts val="1400"/>
              <a:buNone/>
            </a:pPr>
            <a:r>
              <a:t/>
            </a:r>
            <a:endParaRPr b="0" i="0" sz="1200">
              <a:solidFill>
                <a:schemeClr val="dk1"/>
              </a:solidFill>
              <a:latin typeface="Calibri"/>
              <a:ea typeface="Calibri"/>
              <a:cs typeface="Calibri"/>
              <a:sym typeface="Calibri"/>
            </a:endParaRPr>
          </a:p>
          <a:p>
            <a:pPr indent="0" lvl="0" marL="0" rtl="0" algn="l">
              <a:lnSpc>
                <a:spcPct val="100000"/>
              </a:lnSpc>
              <a:spcBef>
                <a:spcPts val="0"/>
              </a:spcBef>
              <a:spcAft>
                <a:spcPts val="0"/>
              </a:spcAft>
              <a:buSzPts val="1400"/>
              <a:buNone/>
            </a:pPr>
            <a:r>
              <a:t/>
            </a:r>
            <a:endParaRPr/>
          </a:p>
        </p:txBody>
      </p:sp>
      <p:sp>
        <p:nvSpPr>
          <p:cNvPr id="770" name="Google Shape;770;p11:notes"/>
          <p:cNvSpPr txBox="1"/>
          <p:nvPr>
            <p:ph idx="12" type="sldNum"/>
          </p:nvPr>
        </p:nvSpPr>
        <p:spPr>
          <a:xfrm>
            <a:off x="5622925" y="6456363"/>
            <a:ext cx="4302125" cy="341312"/>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8" name="Shape 778"/>
        <p:cNvGrpSpPr/>
        <p:nvPr/>
      </p:nvGrpSpPr>
      <p:grpSpPr>
        <a:xfrm>
          <a:off x="0" y="0"/>
          <a:ext cx="0" cy="0"/>
          <a:chOff x="0" y="0"/>
          <a:chExt cx="0" cy="0"/>
        </a:xfrm>
      </p:grpSpPr>
      <p:sp>
        <p:nvSpPr>
          <p:cNvPr id="779" name="Google Shape;779;p12:notes"/>
          <p:cNvSpPr/>
          <p:nvPr>
            <p:ph idx="2" type="sldImg"/>
          </p:nvPr>
        </p:nvSpPr>
        <p:spPr>
          <a:xfrm>
            <a:off x="3433763" y="849313"/>
            <a:ext cx="3059112" cy="229393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80" name="Google Shape;780;p12:notes"/>
          <p:cNvSpPr txBox="1"/>
          <p:nvPr>
            <p:ph idx="1" type="body"/>
          </p:nvPr>
        </p:nvSpPr>
        <p:spPr>
          <a:xfrm>
            <a:off x="992188" y="3271838"/>
            <a:ext cx="7942262" cy="267652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b="0" i="0" lang="en-US" sz="1200">
                <a:solidFill>
                  <a:schemeClr val="dk1"/>
                </a:solidFill>
                <a:latin typeface="Calibri"/>
                <a:ea typeface="Calibri"/>
                <a:cs typeface="Calibri"/>
                <a:sym typeface="Calibri"/>
              </a:rPr>
              <a:t>az iot hub device-identity connection-string show --device-id soil-moisture-sensor \ --output table \ --hub-name &lt;hub_name&gt;</a:t>
            </a:r>
            <a:endParaRPr/>
          </a:p>
          <a:p>
            <a:pPr indent="0" lvl="0" marL="0" rtl="0" algn="l">
              <a:lnSpc>
                <a:spcPct val="100000"/>
              </a:lnSpc>
              <a:spcBef>
                <a:spcPts val="0"/>
              </a:spcBef>
              <a:spcAft>
                <a:spcPts val="0"/>
              </a:spcAft>
              <a:buSzPts val="1400"/>
              <a:buNone/>
            </a:pPr>
            <a:r>
              <a:rPr b="0" i="0" lang="en-US" sz="1200">
                <a:solidFill>
                  <a:schemeClr val="dk1"/>
                </a:solidFill>
                <a:latin typeface="Calibri"/>
                <a:ea typeface="Calibri"/>
                <a:cs typeface="Calibri"/>
                <a:sym typeface="Calibri"/>
              </a:rPr>
              <a:t>Replace &lt;hub_name&gt; with the name you used for your IoT Hub.</a:t>
            </a:r>
            <a:endParaRPr/>
          </a:p>
          <a:p>
            <a:pPr indent="0" lvl="0" marL="0" rtl="0" algn="l">
              <a:lnSpc>
                <a:spcPct val="100000"/>
              </a:lnSpc>
              <a:spcBef>
                <a:spcPts val="0"/>
              </a:spcBef>
              <a:spcAft>
                <a:spcPts val="0"/>
              </a:spcAft>
              <a:buSzPts val="1400"/>
              <a:buNone/>
            </a:pPr>
            <a:r>
              <a:t/>
            </a:r>
            <a:endParaRPr b="0" i="0" sz="1200">
              <a:solidFill>
                <a:schemeClr val="dk1"/>
              </a:solidFill>
              <a:latin typeface="Calibri"/>
              <a:ea typeface="Calibri"/>
              <a:cs typeface="Calibri"/>
              <a:sym typeface="Calibri"/>
            </a:endParaRPr>
          </a:p>
          <a:p>
            <a:pPr indent="0" lvl="0" marL="0" rtl="0" algn="l">
              <a:lnSpc>
                <a:spcPct val="100000"/>
              </a:lnSpc>
              <a:spcBef>
                <a:spcPts val="0"/>
              </a:spcBef>
              <a:spcAft>
                <a:spcPts val="0"/>
              </a:spcAft>
              <a:buSzPts val="1400"/>
              <a:buNone/>
            </a:pPr>
            <a:r>
              <a:rPr b="0" i="0" lang="en-US" sz="1200">
                <a:solidFill>
                  <a:schemeClr val="dk1"/>
                </a:solidFill>
                <a:latin typeface="Calibri"/>
                <a:ea typeface="Calibri"/>
                <a:cs typeface="Calibri"/>
                <a:sym typeface="Calibri"/>
              </a:rPr>
              <a:t>https://github.com/microsoft/IoT-For-Beginners/blob/main/2-farm/lessons/4-migrate-your-plant-to-the-cloud/README.md#task---register-your-iot-device</a:t>
            </a:r>
            <a:endParaRPr/>
          </a:p>
          <a:p>
            <a:pPr indent="0" lvl="0" marL="0" rtl="0" algn="l">
              <a:lnSpc>
                <a:spcPct val="100000"/>
              </a:lnSpc>
              <a:spcBef>
                <a:spcPts val="0"/>
              </a:spcBef>
              <a:spcAft>
                <a:spcPts val="0"/>
              </a:spcAft>
              <a:buSzPts val="1400"/>
              <a:buNone/>
            </a:pPr>
            <a:r>
              <a:t/>
            </a:r>
            <a:endParaRPr b="0" i="0" sz="1200">
              <a:solidFill>
                <a:schemeClr val="dk1"/>
              </a:solidFill>
              <a:latin typeface="Calibri"/>
              <a:ea typeface="Calibri"/>
              <a:cs typeface="Calibri"/>
              <a:sym typeface="Calibri"/>
            </a:endParaRPr>
          </a:p>
          <a:p>
            <a:pPr indent="0" lvl="0" marL="0" rtl="0" algn="l">
              <a:lnSpc>
                <a:spcPct val="100000"/>
              </a:lnSpc>
              <a:spcBef>
                <a:spcPts val="0"/>
              </a:spcBef>
              <a:spcAft>
                <a:spcPts val="0"/>
              </a:spcAft>
              <a:buSzPts val="1400"/>
              <a:buNone/>
            </a:pPr>
            <a:r>
              <a:t/>
            </a:r>
            <a:endParaRPr b="0" i="0" sz="1200">
              <a:solidFill>
                <a:schemeClr val="dk1"/>
              </a:solidFill>
              <a:latin typeface="Calibri"/>
              <a:ea typeface="Calibri"/>
              <a:cs typeface="Calibri"/>
              <a:sym typeface="Calibri"/>
            </a:endParaRPr>
          </a:p>
          <a:p>
            <a:pPr indent="0" lvl="0" marL="0" rtl="0" algn="l">
              <a:lnSpc>
                <a:spcPct val="100000"/>
              </a:lnSpc>
              <a:spcBef>
                <a:spcPts val="0"/>
              </a:spcBef>
              <a:spcAft>
                <a:spcPts val="0"/>
              </a:spcAft>
              <a:buSzPts val="1400"/>
              <a:buNone/>
            </a:pPr>
            <a:r>
              <a:t/>
            </a:r>
            <a:endParaRPr/>
          </a:p>
        </p:txBody>
      </p:sp>
      <p:sp>
        <p:nvSpPr>
          <p:cNvPr id="781" name="Google Shape;781;p12:notes"/>
          <p:cNvSpPr txBox="1"/>
          <p:nvPr>
            <p:ph idx="12" type="sldNum"/>
          </p:nvPr>
        </p:nvSpPr>
        <p:spPr>
          <a:xfrm>
            <a:off x="5622925" y="6456363"/>
            <a:ext cx="4302125" cy="341312"/>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7" name="Shape 787"/>
        <p:cNvGrpSpPr/>
        <p:nvPr/>
      </p:nvGrpSpPr>
      <p:grpSpPr>
        <a:xfrm>
          <a:off x="0" y="0"/>
          <a:ext cx="0" cy="0"/>
          <a:chOff x="0" y="0"/>
          <a:chExt cx="0" cy="0"/>
        </a:xfrm>
      </p:grpSpPr>
      <p:sp>
        <p:nvSpPr>
          <p:cNvPr id="788" name="Google Shape;788;p13:notes"/>
          <p:cNvSpPr/>
          <p:nvPr>
            <p:ph idx="2" type="sldImg"/>
          </p:nvPr>
        </p:nvSpPr>
        <p:spPr>
          <a:xfrm>
            <a:off x="3433763" y="849313"/>
            <a:ext cx="3059112" cy="229393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89" name="Google Shape;789;p13:notes"/>
          <p:cNvSpPr txBox="1"/>
          <p:nvPr>
            <p:ph idx="1" type="body"/>
          </p:nvPr>
        </p:nvSpPr>
        <p:spPr>
          <a:xfrm>
            <a:off x="992188" y="3271838"/>
            <a:ext cx="7942262" cy="267652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HostName=RoomTempHub.azure-devices.net;DeviceId=MyArduinoMKR1010-DeviceID;SharedAccessKey=jS4m+FHc+17l4+dKuNGzaYNs6bZH95dkg0XuqeoE0yM=</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az iot hub device-identity connection-string show --device-id soil-moisture-sensor \ --output table \ --hub-name &lt;hub_name&gt;</a:t>
            </a:r>
            <a:endParaRPr/>
          </a:p>
          <a:p>
            <a:pPr indent="0" lvl="0" marL="0" marR="0" rtl="0" algn="l">
              <a:lnSpc>
                <a:spcPct val="100000"/>
              </a:lnSpc>
              <a:spcBef>
                <a:spcPts val="0"/>
              </a:spcBef>
              <a:spcAft>
                <a:spcPts val="0"/>
              </a:spcAft>
              <a:buClr>
                <a:schemeClr val="dk1"/>
              </a:buClr>
              <a:buSzPts val="1200"/>
              <a:buFont typeface="Calibri"/>
              <a:buNone/>
            </a:pPr>
            <a:r>
              <a:rPr lang="en-US"/>
              <a:t>az iot hub device-identity connection-string show --device-id MyArduinoMKR1010-DeviceID --output table  --hub-name </a:t>
            </a:r>
            <a:r>
              <a:rPr b="0" i="0" lang="en-US" sz="1200">
                <a:solidFill>
                  <a:schemeClr val="dk1"/>
                </a:solidFill>
                <a:latin typeface="Calibri"/>
                <a:ea typeface="Calibri"/>
                <a:cs typeface="Calibri"/>
                <a:sym typeface="Calibri"/>
              </a:rPr>
              <a:t>RoomTempHub</a:t>
            </a:r>
            <a:endParaRPr b="0" i="0" sz="1200">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200"/>
              <a:buFont typeface="Calibri"/>
              <a:buNone/>
            </a:pPr>
            <a:r>
              <a:t/>
            </a:r>
            <a:endParaRPr/>
          </a:p>
          <a:p>
            <a:pPr indent="0" lvl="0" marL="0" marR="0" rtl="0" algn="l">
              <a:lnSpc>
                <a:spcPct val="100000"/>
              </a:lnSpc>
              <a:spcBef>
                <a:spcPts val="0"/>
              </a:spcBef>
              <a:spcAft>
                <a:spcPts val="0"/>
              </a:spcAft>
              <a:buClr>
                <a:schemeClr val="dk1"/>
              </a:buClr>
              <a:buSzPts val="1200"/>
              <a:buFont typeface="Calibri"/>
              <a:buNone/>
            </a:pPr>
            <a:r>
              <a:rPr lang="en-US"/>
              <a:t>az iot hub monitor-events --hub-name &lt;hub_name&gt;</a:t>
            </a:r>
            <a:endParaRPr/>
          </a:p>
          <a:p>
            <a:pPr indent="0" lvl="0" marL="0" marR="0" rtl="0" algn="l">
              <a:lnSpc>
                <a:spcPct val="100000"/>
              </a:lnSpc>
              <a:spcBef>
                <a:spcPts val="0"/>
              </a:spcBef>
              <a:spcAft>
                <a:spcPts val="0"/>
              </a:spcAft>
              <a:buClr>
                <a:schemeClr val="dk1"/>
              </a:buClr>
              <a:buSzPts val="1200"/>
              <a:buFont typeface="Calibri"/>
              <a:buNone/>
            </a:pPr>
            <a:r>
              <a:rPr lang="en-US"/>
              <a:t>az iot hub monitor-events --hub-name </a:t>
            </a:r>
            <a:r>
              <a:rPr b="0" i="0" lang="en-US" sz="1200">
                <a:solidFill>
                  <a:schemeClr val="dk1"/>
                </a:solidFill>
                <a:latin typeface="Calibri"/>
                <a:ea typeface="Calibri"/>
                <a:cs typeface="Calibri"/>
                <a:sym typeface="Calibri"/>
              </a:rPr>
              <a:t>RoomTempHub</a:t>
            </a:r>
            <a:endParaRPr/>
          </a:p>
        </p:txBody>
      </p:sp>
      <p:sp>
        <p:nvSpPr>
          <p:cNvPr id="790" name="Google Shape;790;p13:notes"/>
          <p:cNvSpPr txBox="1"/>
          <p:nvPr>
            <p:ph idx="12" type="sldNum"/>
          </p:nvPr>
        </p:nvSpPr>
        <p:spPr>
          <a:xfrm>
            <a:off x="5622925" y="6456363"/>
            <a:ext cx="4302125" cy="341312"/>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p80:notes"/>
          <p:cNvSpPr txBox="1"/>
          <p:nvPr>
            <p:ph idx="1" type="body"/>
          </p:nvPr>
        </p:nvSpPr>
        <p:spPr>
          <a:xfrm>
            <a:off x="992188" y="3271838"/>
            <a:ext cx="7942262" cy="267652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9" name="Google Shape;169;p80:notes"/>
          <p:cNvSpPr/>
          <p:nvPr>
            <p:ph idx="2" type="sldImg"/>
          </p:nvPr>
        </p:nvSpPr>
        <p:spPr>
          <a:xfrm>
            <a:off x="3433763" y="849313"/>
            <a:ext cx="3059112" cy="2293937"/>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6" name="Shape 796"/>
        <p:cNvGrpSpPr/>
        <p:nvPr/>
      </p:nvGrpSpPr>
      <p:grpSpPr>
        <a:xfrm>
          <a:off x="0" y="0"/>
          <a:ext cx="0" cy="0"/>
          <a:chOff x="0" y="0"/>
          <a:chExt cx="0" cy="0"/>
        </a:xfrm>
      </p:grpSpPr>
      <p:sp>
        <p:nvSpPr>
          <p:cNvPr id="797" name="Google Shape;797;p14:notes"/>
          <p:cNvSpPr txBox="1"/>
          <p:nvPr>
            <p:ph idx="1" type="body"/>
          </p:nvPr>
        </p:nvSpPr>
        <p:spPr>
          <a:xfrm>
            <a:off x="992188" y="3271838"/>
            <a:ext cx="7942262" cy="267652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98" name="Google Shape;798;p14:notes"/>
          <p:cNvSpPr/>
          <p:nvPr>
            <p:ph idx="2" type="sldImg"/>
          </p:nvPr>
        </p:nvSpPr>
        <p:spPr>
          <a:xfrm>
            <a:off x="3433763" y="849313"/>
            <a:ext cx="3059112" cy="229393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3" name="Shape 803"/>
        <p:cNvGrpSpPr/>
        <p:nvPr/>
      </p:nvGrpSpPr>
      <p:grpSpPr>
        <a:xfrm>
          <a:off x="0" y="0"/>
          <a:ext cx="0" cy="0"/>
          <a:chOff x="0" y="0"/>
          <a:chExt cx="0" cy="0"/>
        </a:xfrm>
      </p:grpSpPr>
      <p:sp>
        <p:nvSpPr>
          <p:cNvPr id="804" name="Google Shape;804;p16:notes"/>
          <p:cNvSpPr/>
          <p:nvPr>
            <p:ph idx="2" type="sldImg"/>
          </p:nvPr>
        </p:nvSpPr>
        <p:spPr>
          <a:xfrm>
            <a:off x="3433763" y="849313"/>
            <a:ext cx="3059112" cy="229393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05" name="Google Shape;805;p16:notes"/>
          <p:cNvSpPr txBox="1"/>
          <p:nvPr>
            <p:ph idx="1" type="body"/>
          </p:nvPr>
        </p:nvSpPr>
        <p:spPr>
          <a:xfrm>
            <a:off x="992188" y="3271838"/>
            <a:ext cx="7942262" cy="267652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Ref: </a:t>
            </a:r>
            <a:endParaRPr/>
          </a:p>
          <a:p>
            <a:pPr indent="0" lvl="0" marL="0" rtl="0" algn="l">
              <a:lnSpc>
                <a:spcPct val="100000"/>
              </a:lnSpc>
              <a:spcBef>
                <a:spcPts val="0"/>
              </a:spcBef>
              <a:spcAft>
                <a:spcPts val="0"/>
              </a:spcAft>
              <a:buSzPts val="1400"/>
              <a:buNone/>
            </a:pPr>
            <a:r>
              <a:rPr lang="en-US" sz="1200"/>
              <a:t>Every Arduino MKR board with on-board connectivity is equipped with a Microchip </a:t>
            </a:r>
            <a:r>
              <a:rPr lang="en-US" sz="1200" u="sng">
                <a:solidFill>
                  <a:schemeClr val="hlink"/>
                </a:solidFill>
                <a:hlinkClick r:id="rId2"/>
              </a:rPr>
              <a:t>ATECC508A </a:t>
            </a:r>
            <a:r>
              <a:rPr lang="en-US" sz="1200"/>
              <a:t> or </a:t>
            </a:r>
            <a:r>
              <a:rPr lang="en-US" sz="1200" u="sng">
                <a:solidFill>
                  <a:schemeClr val="hlink"/>
                </a:solidFill>
                <a:hlinkClick r:id="rId3"/>
              </a:rPr>
              <a:t>ATECC608A</a:t>
            </a:r>
            <a:r>
              <a:rPr lang="en-US" sz="1200"/>
              <a:t> crypto element.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https://create.arduino.cc/projecthub/Arduino_Genuino/securely-connecting-an-arduino-nb-1500-to-azure-iot-hub-af6470</a:t>
            </a:r>
            <a:endParaRPr/>
          </a:p>
          <a:p>
            <a:pPr indent="0" lvl="0" marL="0" rtl="0" algn="l">
              <a:lnSpc>
                <a:spcPct val="100000"/>
              </a:lnSpc>
              <a:spcBef>
                <a:spcPts val="0"/>
              </a:spcBef>
              <a:spcAft>
                <a:spcPts val="0"/>
              </a:spcAft>
              <a:buSzPts val="1400"/>
              <a:buNone/>
            </a:pPr>
            <a:r>
              <a:rPr lang="en-US"/>
              <a:t>https://create.arduino.cc/projecthub/Arduino_Genuino/securely-connecting-an-arduino-mkr-wifi-1010-to-aws-iot-core-a9f365</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b="0" i="0" lang="en-US" sz="1200">
                <a:solidFill>
                  <a:schemeClr val="dk1"/>
                </a:solidFill>
                <a:latin typeface="Calibri"/>
                <a:ea typeface="Calibri"/>
                <a:cs typeface="Calibri"/>
                <a:sym typeface="Calibri"/>
              </a:rPr>
              <a:t>As mentioned above, Azure IoT Hub allows devices that connect using the MQTT protocol and use X.509 certificates for authentication. We'll use a sketch to generate a self signed X.509 Certificate on the board and then add the SHA1 of this certificate to Azure IoT Hub portal.</a:t>
            </a:r>
            <a:endParaRPr/>
          </a:p>
          <a:p>
            <a:pPr indent="0" lvl="0" marL="0" rtl="0" algn="l">
              <a:lnSpc>
                <a:spcPct val="100000"/>
              </a:lnSpc>
              <a:spcBef>
                <a:spcPts val="0"/>
              </a:spcBef>
              <a:spcAft>
                <a:spcPts val="0"/>
              </a:spcAft>
              <a:buSzPts val="1400"/>
              <a:buNone/>
            </a:pPr>
            <a:r>
              <a:rPr b="0" i="0" lang="en-US" sz="1200">
                <a:solidFill>
                  <a:schemeClr val="dk1"/>
                </a:solidFill>
                <a:latin typeface="Calibri"/>
                <a:ea typeface="Calibri"/>
                <a:cs typeface="Calibri"/>
                <a:sym typeface="Calibri"/>
              </a:rPr>
              <a:t>The self signed certificate can be generated using an example sketch from the ArduinoECCX08 library. Open the sketch in the Arduino IDE using the </a:t>
            </a:r>
            <a:r>
              <a:rPr b="0" i="1" lang="en-US" sz="1200">
                <a:solidFill>
                  <a:schemeClr val="dk1"/>
                </a:solidFill>
                <a:latin typeface="Calibri"/>
                <a:ea typeface="Calibri"/>
                <a:cs typeface="Calibri"/>
                <a:sym typeface="Calibri"/>
              </a:rPr>
              <a:t>File -&gt; Examples -&gt; ArduinoECCX08 -&gt; Tools -&gt; ECCX08SelfSignedCert</a:t>
            </a:r>
            <a:r>
              <a:rPr b="0" i="0" lang="en-US" sz="1200">
                <a:solidFill>
                  <a:schemeClr val="dk1"/>
                </a:solidFill>
                <a:latin typeface="Calibri"/>
                <a:ea typeface="Calibri"/>
                <a:cs typeface="Calibri"/>
                <a:sym typeface="Calibri"/>
              </a:rPr>
              <a:t>. Click the "Upload" button to build and upload the sketch to your board, then open the Serial Monitor. Make sure the line ending configuration is set to "Both NL &amp; CR."</a:t>
            </a:r>
            <a:endParaRPr/>
          </a:p>
          <a:p>
            <a:pPr indent="0" lvl="0" marL="0" rtl="0" algn="l">
              <a:lnSpc>
                <a:spcPct val="100000"/>
              </a:lnSpc>
              <a:spcBef>
                <a:spcPts val="0"/>
              </a:spcBef>
              <a:spcAft>
                <a:spcPts val="0"/>
              </a:spcAft>
              <a:buSzPts val="1400"/>
              <a:buNone/>
            </a:pPr>
            <a:r>
              <a:rPr b="0" i="0" lang="en-US" sz="1200">
                <a:solidFill>
                  <a:schemeClr val="dk1"/>
                </a:solidFill>
                <a:latin typeface="Calibri"/>
                <a:ea typeface="Calibri"/>
                <a:cs typeface="Calibri"/>
                <a:sym typeface="Calibri"/>
              </a:rPr>
              <a:t>This sketch will prompt you to permanently configure your ATECC508A to ECC608A crypto element if it is not configured and locked. NOTE: This locking process is permanent and irreversible, but is needed to use the the crypto element - the configuration the sketch sets allows to use 5 private key slots with any cloud provider(orserver) and a private keycan be regenerated any time for any of the 5 private key slots (0 - 4). When the board is shipped from the factory, the crypto element is in an unconfigured and unlocked state.</a:t>
            </a:r>
            <a:endParaRPr/>
          </a:p>
          <a:p>
            <a:pPr indent="0" lvl="0" marL="0" rtl="0" algn="l">
              <a:lnSpc>
                <a:spcPct val="100000"/>
              </a:lnSpc>
              <a:spcBef>
                <a:spcPts val="0"/>
              </a:spcBef>
              <a:spcAft>
                <a:spcPts val="0"/>
              </a:spcAft>
              <a:buSzPts val="1400"/>
              <a:buNone/>
            </a:pPr>
            <a:r>
              <a:rPr b="0" i="0" lang="en-US" sz="1200">
                <a:solidFill>
                  <a:schemeClr val="dk1"/>
                </a:solidFill>
                <a:latin typeface="Calibri"/>
                <a:ea typeface="Calibri"/>
                <a:cs typeface="Calibri"/>
                <a:sym typeface="Calibri"/>
              </a:rPr>
              <a:t>After this, you will be prompted for information to include in the self signed certificate, including the issue year, month, day and hour of the certificate and the expiry period in years. For this tutorial we'll be using slot 0 to generate and store the private key used to sign the self signed certificate (slots 1 to 4 can be used to generate and store additional private keys if needed) - then slot 8 will be used to store the issue and expiry date of the certificate along with it's signature. Note: Since the private key is generated inside the crypto element it never leaves the device and is stored securely and cannot be read.</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p:txBody>
      </p:sp>
      <p:sp>
        <p:nvSpPr>
          <p:cNvPr id="806" name="Google Shape;806;p16:notes"/>
          <p:cNvSpPr txBox="1"/>
          <p:nvPr>
            <p:ph idx="12" type="sldNum"/>
          </p:nvPr>
        </p:nvSpPr>
        <p:spPr>
          <a:xfrm>
            <a:off x="5622925" y="6456363"/>
            <a:ext cx="4302125" cy="341312"/>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1" name="Shape 811"/>
        <p:cNvGrpSpPr/>
        <p:nvPr/>
      </p:nvGrpSpPr>
      <p:grpSpPr>
        <a:xfrm>
          <a:off x="0" y="0"/>
          <a:ext cx="0" cy="0"/>
          <a:chOff x="0" y="0"/>
          <a:chExt cx="0" cy="0"/>
        </a:xfrm>
      </p:grpSpPr>
      <p:sp>
        <p:nvSpPr>
          <p:cNvPr id="812" name="Google Shape;812;p15:notes"/>
          <p:cNvSpPr/>
          <p:nvPr>
            <p:ph idx="2" type="sldImg"/>
          </p:nvPr>
        </p:nvSpPr>
        <p:spPr>
          <a:xfrm>
            <a:off x="3433763" y="849313"/>
            <a:ext cx="3059112" cy="229393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13" name="Google Shape;813;p15:notes"/>
          <p:cNvSpPr txBox="1"/>
          <p:nvPr>
            <p:ph idx="1" type="body"/>
          </p:nvPr>
        </p:nvSpPr>
        <p:spPr>
          <a:xfrm>
            <a:off x="992188" y="3271838"/>
            <a:ext cx="7942262" cy="267652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b="0" i="0" lang="en-US" sz="1200">
                <a:solidFill>
                  <a:schemeClr val="dk1"/>
                </a:solidFill>
                <a:latin typeface="Calibri"/>
                <a:ea typeface="Calibri"/>
                <a:cs typeface="Calibri"/>
                <a:sym typeface="Calibri"/>
              </a:rPr>
              <a:t>Securely Connecting an Arduino NB 1500 to Azure IoT Hub </a:t>
            </a:r>
            <a:endParaRPr/>
          </a:p>
          <a:p>
            <a:pPr indent="0" lvl="0" marL="0" rtl="0" algn="l">
              <a:lnSpc>
                <a:spcPct val="100000"/>
              </a:lnSpc>
              <a:spcBef>
                <a:spcPts val="0"/>
              </a:spcBef>
              <a:spcAft>
                <a:spcPts val="0"/>
              </a:spcAft>
              <a:buSzPts val="1400"/>
              <a:buNone/>
            </a:pPr>
            <a:r>
              <a:rPr lang="en-US"/>
              <a:t>https://create.arduino.cc/projecthub/Arduino_Genuino/securely-connecting-an-arduino-nb-1500-to-azure-iot-hub-af6470 </a:t>
            </a:r>
            <a:endParaRPr/>
          </a:p>
        </p:txBody>
      </p:sp>
      <p:sp>
        <p:nvSpPr>
          <p:cNvPr id="814" name="Google Shape;814;p15:notes"/>
          <p:cNvSpPr txBox="1"/>
          <p:nvPr>
            <p:ph idx="12" type="sldNum"/>
          </p:nvPr>
        </p:nvSpPr>
        <p:spPr>
          <a:xfrm>
            <a:off x="5622925" y="6456363"/>
            <a:ext cx="4302125" cy="341312"/>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1" name="Shape 821"/>
        <p:cNvGrpSpPr/>
        <p:nvPr/>
      </p:nvGrpSpPr>
      <p:grpSpPr>
        <a:xfrm>
          <a:off x="0" y="0"/>
          <a:ext cx="0" cy="0"/>
          <a:chOff x="0" y="0"/>
          <a:chExt cx="0" cy="0"/>
        </a:xfrm>
      </p:grpSpPr>
      <p:sp>
        <p:nvSpPr>
          <p:cNvPr id="822" name="Google Shape;822;p17:notes"/>
          <p:cNvSpPr/>
          <p:nvPr>
            <p:ph idx="2" type="sldImg"/>
          </p:nvPr>
        </p:nvSpPr>
        <p:spPr>
          <a:xfrm>
            <a:off x="3433763" y="849313"/>
            <a:ext cx="3059112" cy="229393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23" name="Google Shape;823;p17:notes"/>
          <p:cNvSpPr txBox="1"/>
          <p:nvPr>
            <p:ph idx="1" type="body"/>
          </p:nvPr>
        </p:nvSpPr>
        <p:spPr>
          <a:xfrm>
            <a:off x="992188" y="3271838"/>
            <a:ext cx="7942262" cy="267652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Ref: </a:t>
            </a:r>
            <a:endParaRPr/>
          </a:p>
          <a:p>
            <a:pPr indent="0" lvl="0" marL="0" rtl="0" algn="l">
              <a:lnSpc>
                <a:spcPct val="100000"/>
              </a:lnSpc>
              <a:spcBef>
                <a:spcPts val="0"/>
              </a:spcBef>
              <a:spcAft>
                <a:spcPts val="0"/>
              </a:spcAft>
              <a:buSzPts val="1400"/>
              <a:buNone/>
            </a:pPr>
            <a:r>
              <a:rPr lang="en-US"/>
              <a:t>https://create.arduino.cc/projecthub/Arduino_Genuino/securely-connecting-an-arduino-nb-1500-to-azure-iot-hub-af6470</a:t>
            </a:r>
            <a:endParaRPr/>
          </a:p>
          <a:p>
            <a:pPr indent="0" lvl="0" marL="0" rtl="0" algn="l">
              <a:lnSpc>
                <a:spcPct val="100000"/>
              </a:lnSpc>
              <a:spcBef>
                <a:spcPts val="0"/>
              </a:spcBef>
              <a:spcAft>
                <a:spcPts val="0"/>
              </a:spcAft>
              <a:buSzPts val="1400"/>
              <a:buNone/>
            </a:pPr>
            <a:r>
              <a:rPr lang="en-US"/>
              <a:t>https://create.arduino.cc/projecthub/Arduino_Genuino/securely-connecting-an-arduino-mkr-wifi-1010-to-aws-iot-core-a9f365</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b="0" i="0" lang="en-US" sz="1200">
                <a:solidFill>
                  <a:schemeClr val="dk1"/>
                </a:solidFill>
                <a:latin typeface="Calibri"/>
                <a:ea typeface="Calibri"/>
                <a:cs typeface="Calibri"/>
                <a:sym typeface="Calibri"/>
              </a:rPr>
              <a:t>As mentioned above, Azure IoT Hub allows devices that connect using the MQTT protocol and use X.509 certificates for authentication. We'll use a sketch to generate a self signed X.509 Certificate on the board and then add the SHA1 of this certificate to Azure IoT Hub portal.</a:t>
            </a:r>
            <a:endParaRPr/>
          </a:p>
          <a:p>
            <a:pPr indent="0" lvl="0" marL="0" rtl="0" algn="l">
              <a:lnSpc>
                <a:spcPct val="100000"/>
              </a:lnSpc>
              <a:spcBef>
                <a:spcPts val="0"/>
              </a:spcBef>
              <a:spcAft>
                <a:spcPts val="0"/>
              </a:spcAft>
              <a:buSzPts val="1400"/>
              <a:buNone/>
            </a:pPr>
            <a:r>
              <a:rPr b="0" i="0" lang="en-US" sz="1200">
                <a:solidFill>
                  <a:schemeClr val="dk1"/>
                </a:solidFill>
                <a:latin typeface="Calibri"/>
                <a:ea typeface="Calibri"/>
                <a:cs typeface="Calibri"/>
                <a:sym typeface="Calibri"/>
              </a:rPr>
              <a:t>The self signed certificate can be generated using an example sketch from the ArduinoECCX08 library. Open the sketch in the Arduino IDE using the </a:t>
            </a:r>
            <a:r>
              <a:rPr b="0" i="1" lang="en-US" sz="1200">
                <a:solidFill>
                  <a:schemeClr val="dk1"/>
                </a:solidFill>
                <a:latin typeface="Calibri"/>
                <a:ea typeface="Calibri"/>
                <a:cs typeface="Calibri"/>
                <a:sym typeface="Calibri"/>
              </a:rPr>
              <a:t>File -&gt; Examples -&gt; ArduinoECCX08 -&gt; Tools -&gt; ECCX08SelfSignedCert</a:t>
            </a:r>
            <a:r>
              <a:rPr b="0" i="0" lang="en-US" sz="1200">
                <a:solidFill>
                  <a:schemeClr val="dk1"/>
                </a:solidFill>
                <a:latin typeface="Calibri"/>
                <a:ea typeface="Calibri"/>
                <a:cs typeface="Calibri"/>
                <a:sym typeface="Calibri"/>
              </a:rPr>
              <a:t>. Click the "Upload" button to build and upload the sketch to your board, then open the Serial Monitor. Make sure the line ending configuration is set to "Both NL &amp; CR."</a:t>
            </a:r>
            <a:endParaRPr/>
          </a:p>
          <a:p>
            <a:pPr indent="0" lvl="0" marL="0" rtl="0" algn="l">
              <a:lnSpc>
                <a:spcPct val="100000"/>
              </a:lnSpc>
              <a:spcBef>
                <a:spcPts val="0"/>
              </a:spcBef>
              <a:spcAft>
                <a:spcPts val="0"/>
              </a:spcAft>
              <a:buSzPts val="1400"/>
              <a:buNone/>
            </a:pPr>
            <a:r>
              <a:rPr b="0" i="0" lang="en-US" sz="1200">
                <a:solidFill>
                  <a:schemeClr val="dk1"/>
                </a:solidFill>
                <a:latin typeface="Calibri"/>
                <a:ea typeface="Calibri"/>
                <a:cs typeface="Calibri"/>
                <a:sym typeface="Calibri"/>
              </a:rPr>
              <a:t>This sketch will prompt you to permanently configure your ATECC508A to ECC608A crypto element if it is not configured and locked. NOTE: This locking process is permanent and irreversible, but is needed to use the the crypto element - the configuration the sketch sets allows to use 5 private key slots with any cloud provider(orserver) and a private keycan be regenerated any time for any of the 5 private key slots (0 - 4). When the board is shipped from the factory, the crypto element is in an unconfigured and unlocked state.</a:t>
            </a:r>
            <a:endParaRPr/>
          </a:p>
          <a:p>
            <a:pPr indent="0" lvl="0" marL="0" rtl="0" algn="l">
              <a:lnSpc>
                <a:spcPct val="100000"/>
              </a:lnSpc>
              <a:spcBef>
                <a:spcPts val="0"/>
              </a:spcBef>
              <a:spcAft>
                <a:spcPts val="0"/>
              </a:spcAft>
              <a:buSzPts val="1400"/>
              <a:buNone/>
            </a:pPr>
            <a:r>
              <a:rPr b="0" i="0" lang="en-US" sz="1200">
                <a:solidFill>
                  <a:schemeClr val="dk1"/>
                </a:solidFill>
                <a:latin typeface="Calibri"/>
                <a:ea typeface="Calibri"/>
                <a:cs typeface="Calibri"/>
                <a:sym typeface="Calibri"/>
              </a:rPr>
              <a:t>After this, you will be prompted for information to include in the self signed certificate, including the issue year, month, day and hour of the certificate and the expiry period in years. For this tutorial we'll be using slot 0 to generate and store the private key used to sign the self signed certificate (slots 1 to 4 can be used to generate and store additional private keys if needed) - then slot 8 will be used to store the issue and expiry date of the certificate along with it's signature. Note: Since the private key is generated inside the crypto element it never leaves the device and is stored securely and cannot be read.</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p:txBody>
      </p:sp>
      <p:sp>
        <p:nvSpPr>
          <p:cNvPr id="824" name="Google Shape;824;p17:notes"/>
          <p:cNvSpPr txBox="1"/>
          <p:nvPr>
            <p:ph idx="12" type="sldNum"/>
          </p:nvPr>
        </p:nvSpPr>
        <p:spPr>
          <a:xfrm>
            <a:off x="5622925" y="6456363"/>
            <a:ext cx="4302125" cy="341312"/>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3" name="Shape 833"/>
        <p:cNvGrpSpPr/>
        <p:nvPr/>
      </p:nvGrpSpPr>
      <p:grpSpPr>
        <a:xfrm>
          <a:off x="0" y="0"/>
          <a:ext cx="0" cy="0"/>
          <a:chOff x="0" y="0"/>
          <a:chExt cx="0" cy="0"/>
        </a:xfrm>
      </p:grpSpPr>
      <p:sp>
        <p:nvSpPr>
          <p:cNvPr id="834" name="Google Shape;834;p18:notes"/>
          <p:cNvSpPr txBox="1"/>
          <p:nvPr>
            <p:ph idx="1" type="body"/>
          </p:nvPr>
        </p:nvSpPr>
        <p:spPr>
          <a:xfrm>
            <a:off x="992188" y="3271838"/>
            <a:ext cx="7942262" cy="267652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35" name="Google Shape;835;p18:notes"/>
          <p:cNvSpPr/>
          <p:nvPr>
            <p:ph idx="2" type="sldImg"/>
          </p:nvPr>
        </p:nvSpPr>
        <p:spPr>
          <a:xfrm>
            <a:off x="3433763" y="849313"/>
            <a:ext cx="3059112" cy="229393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0" name="Shape 840"/>
        <p:cNvGrpSpPr/>
        <p:nvPr/>
      </p:nvGrpSpPr>
      <p:grpSpPr>
        <a:xfrm>
          <a:off x="0" y="0"/>
          <a:ext cx="0" cy="0"/>
          <a:chOff x="0" y="0"/>
          <a:chExt cx="0" cy="0"/>
        </a:xfrm>
      </p:grpSpPr>
      <p:sp>
        <p:nvSpPr>
          <p:cNvPr id="841" name="Google Shape;841;p19:notes"/>
          <p:cNvSpPr txBox="1"/>
          <p:nvPr>
            <p:ph idx="1" type="body"/>
          </p:nvPr>
        </p:nvSpPr>
        <p:spPr>
          <a:xfrm>
            <a:off x="992188" y="3271838"/>
            <a:ext cx="7942262" cy="267652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42" name="Google Shape;842;p19:notes"/>
          <p:cNvSpPr/>
          <p:nvPr>
            <p:ph idx="2" type="sldImg"/>
          </p:nvPr>
        </p:nvSpPr>
        <p:spPr>
          <a:xfrm>
            <a:off x="3433763" y="849313"/>
            <a:ext cx="3059112" cy="229393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7" name="Shape 847"/>
        <p:cNvGrpSpPr/>
        <p:nvPr/>
      </p:nvGrpSpPr>
      <p:grpSpPr>
        <a:xfrm>
          <a:off x="0" y="0"/>
          <a:ext cx="0" cy="0"/>
          <a:chOff x="0" y="0"/>
          <a:chExt cx="0" cy="0"/>
        </a:xfrm>
      </p:grpSpPr>
      <p:sp>
        <p:nvSpPr>
          <p:cNvPr id="848" name="Google Shape;848;p20:notes"/>
          <p:cNvSpPr txBox="1"/>
          <p:nvPr>
            <p:ph idx="1" type="body"/>
          </p:nvPr>
        </p:nvSpPr>
        <p:spPr>
          <a:xfrm>
            <a:off x="992188" y="3271838"/>
            <a:ext cx="7942262" cy="267652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ECCX08 Serial Number = 0123324CA129AFBEEE</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Hi there, in order to generate a new self signed cert for your board, we'll need the following information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Please enter the issue year of the certificate? (2000 - 2031) [2019]: 2021</a:t>
            </a:r>
            <a:endParaRPr/>
          </a:p>
          <a:p>
            <a:pPr indent="0" lvl="0" marL="0" rtl="0" algn="l">
              <a:lnSpc>
                <a:spcPct val="100000"/>
              </a:lnSpc>
              <a:spcBef>
                <a:spcPts val="0"/>
              </a:spcBef>
              <a:spcAft>
                <a:spcPts val="0"/>
              </a:spcAft>
              <a:buSzPts val="1400"/>
              <a:buNone/>
            </a:pPr>
            <a:r>
              <a:rPr lang="en-US"/>
              <a:t>Please enter the issue month of the certificate? (1 - 12) [1]: 11</a:t>
            </a:r>
            <a:endParaRPr/>
          </a:p>
          <a:p>
            <a:pPr indent="0" lvl="0" marL="0" rtl="0" algn="l">
              <a:lnSpc>
                <a:spcPct val="100000"/>
              </a:lnSpc>
              <a:spcBef>
                <a:spcPts val="0"/>
              </a:spcBef>
              <a:spcAft>
                <a:spcPts val="0"/>
              </a:spcAft>
              <a:buSzPts val="1400"/>
              <a:buNone/>
            </a:pPr>
            <a:r>
              <a:rPr lang="en-US"/>
              <a:t>Please enter the issue day of the certificate? (1 - 31) [1]: 1</a:t>
            </a:r>
            <a:endParaRPr/>
          </a:p>
          <a:p>
            <a:pPr indent="0" lvl="0" marL="0" rtl="0" algn="l">
              <a:lnSpc>
                <a:spcPct val="100000"/>
              </a:lnSpc>
              <a:spcBef>
                <a:spcPts val="0"/>
              </a:spcBef>
              <a:spcAft>
                <a:spcPts val="0"/>
              </a:spcAft>
              <a:buSzPts val="1400"/>
              <a:buNone/>
            </a:pPr>
            <a:r>
              <a:rPr lang="en-US"/>
              <a:t>Please enter the issue hour of the certificate? (0 - 23) [0]: 1</a:t>
            </a:r>
            <a:endParaRPr/>
          </a:p>
          <a:p>
            <a:pPr indent="0" lvl="0" marL="0" rtl="0" algn="l">
              <a:lnSpc>
                <a:spcPct val="100000"/>
              </a:lnSpc>
              <a:spcBef>
                <a:spcPts val="0"/>
              </a:spcBef>
              <a:spcAft>
                <a:spcPts val="0"/>
              </a:spcAft>
              <a:buSzPts val="1400"/>
              <a:buNone/>
            </a:pPr>
            <a:r>
              <a:rPr lang="en-US"/>
              <a:t>Please enter how many years the certificate is valid for? (1 - 31) [31]: 10</a:t>
            </a:r>
            <a:endParaRPr/>
          </a:p>
          <a:p>
            <a:pPr indent="0" lvl="0" marL="0" rtl="0" algn="l">
              <a:lnSpc>
                <a:spcPct val="100000"/>
              </a:lnSpc>
              <a:spcBef>
                <a:spcPts val="0"/>
              </a:spcBef>
              <a:spcAft>
                <a:spcPts val="0"/>
              </a:spcAft>
              <a:buSzPts val="1400"/>
              <a:buNone/>
            </a:pPr>
            <a:r>
              <a:rPr lang="en-US"/>
              <a:t>What slot would you like to use for the private key? (0 - 4) [0]: 1</a:t>
            </a:r>
            <a:endParaRPr/>
          </a:p>
          <a:p>
            <a:pPr indent="0" lvl="0" marL="0" rtl="0" algn="l">
              <a:lnSpc>
                <a:spcPct val="100000"/>
              </a:lnSpc>
              <a:spcBef>
                <a:spcPts val="0"/>
              </a:spcBef>
              <a:spcAft>
                <a:spcPts val="0"/>
              </a:spcAft>
              <a:buSzPts val="1400"/>
              <a:buNone/>
            </a:pPr>
            <a:r>
              <a:rPr lang="en-US"/>
              <a:t>What slot would you like to use for storage? (8 - 15) [8]: 11</a:t>
            </a:r>
            <a:endParaRPr/>
          </a:p>
          <a:p>
            <a:pPr indent="0" lvl="0" marL="0" rtl="0" algn="l">
              <a:lnSpc>
                <a:spcPct val="100000"/>
              </a:lnSpc>
              <a:spcBef>
                <a:spcPts val="0"/>
              </a:spcBef>
              <a:spcAft>
                <a:spcPts val="0"/>
              </a:spcAft>
              <a:buSzPts val="1400"/>
              <a:buNone/>
            </a:pPr>
            <a:r>
              <a:rPr lang="en-US"/>
              <a:t>Would you like to generate a new private key? (Y/n) [Y]: Y</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Here's your self signed cert, enjoy!</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-----BEGIN CERTIFICATE-----</a:t>
            </a:r>
            <a:endParaRPr/>
          </a:p>
          <a:p>
            <a:pPr indent="0" lvl="0" marL="0" rtl="0" algn="l">
              <a:lnSpc>
                <a:spcPct val="100000"/>
              </a:lnSpc>
              <a:spcBef>
                <a:spcPts val="0"/>
              </a:spcBef>
              <a:spcAft>
                <a:spcPts val="0"/>
              </a:spcAft>
              <a:buSzPts val="1400"/>
              <a:buNone/>
            </a:pPr>
            <a:r>
              <a:rPr lang="en-US"/>
              <a:t>MIIBKjCB0aADAgECAgEBMAoGCCqGSM49BAMCMB0xGzAZBgNVBAMTEjAxMjMzMjRDQTEyOUFGQkVF</a:t>
            </a:r>
            <a:endParaRPr/>
          </a:p>
          <a:p>
            <a:pPr indent="0" lvl="0" marL="0" rtl="0" algn="l">
              <a:lnSpc>
                <a:spcPct val="100000"/>
              </a:lnSpc>
              <a:spcBef>
                <a:spcPts val="0"/>
              </a:spcBef>
              <a:spcAft>
                <a:spcPts val="0"/>
              </a:spcAft>
              <a:buSzPts val="1400"/>
              <a:buNone/>
            </a:pPr>
            <a:r>
              <a:rPr lang="en-US"/>
              <a:t>RTAeFw0yMTExMDEwMTAwMDBaFw0zMTExMDEwMTAwMDBaMB0xGzAZBgNVBAMTEjAxMjMzMjRDQTEy</a:t>
            </a:r>
            <a:endParaRPr/>
          </a:p>
          <a:p>
            <a:pPr indent="0" lvl="0" marL="0" rtl="0" algn="l">
              <a:lnSpc>
                <a:spcPct val="100000"/>
              </a:lnSpc>
              <a:spcBef>
                <a:spcPts val="0"/>
              </a:spcBef>
              <a:spcAft>
                <a:spcPts val="0"/>
              </a:spcAft>
              <a:buSzPts val="1400"/>
              <a:buNone/>
            </a:pPr>
            <a:r>
              <a:rPr lang="en-US"/>
              <a:t>OUFGQkVFRTBZMBMGByqGSM49AgEGCCqGSM49AwEHA0IABJB/FSRXdcI4KcQwPgaxiL2pVu2LLVVy</a:t>
            </a:r>
            <a:endParaRPr/>
          </a:p>
          <a:p>
            <a:pPr indent="0" lvl="0" marL="0" rtl="0" algn="l">
              <a:lnSpc>
                <a:spcPct val="100000"/>
              </a:lnSpc>
              <a:spcBef>
                <a:spcPts val="0"/>
              </a:spcBef>
              <a:spcAft>
                <a:spcPts val="0"/>
              </a:spcAft>
              <a:buSzPts val="1400"/>
              <a:buNone/>
            </a:pPr>
            <a:r>
              <a:rPr lang="en-US"/>
              <a:t>7IkwOLD7m/pwiIn57EouI5ossuK52sZ1GAlmN8IBBI0I5gRjSl3+flOjAjAAMAoGCCqGSM49BAMC</a:t>
            </a:r>
            <a:endParaRPr/>
          </a:p>
          <a:p>
            <a:pPr indent="0" lvl="0" marL="0" rtl="0" algn="l">
              <a:lnSpc>
                <a:spcPct val="100000"/>
              </a:lnSpc>
              <a:spcBef>
                <a:spcPts val="0"/>
              </a:spcBef>
              <a:spcAft>
                <a:spcPts val="0"/>
              </a:spcAft>
              <a:buSzPts val="1400"/>
              <a:buNone/>
            </a:pPr>
            <a:r>
              <a:rPr lang="en-US"/>
              <a:t>A0gAMEUCIGfwZHHVGAgN8EKhQmy7vCDDfYcr5eqW6utP+szGnjTUAiEA1sC1jiqZEuNg5E5FEuE0</a:t>
            </a:r>
            <a:endParaRPr/>
          </a:p>
          <a:p>
            <a:pPr indent="0" lvl="0" marL="0" rtl="0" algn="l">
              <a:lnSpc>
                <a:spcPct val="100000"/>
              </a:lnSpc>
              <a:spcBef>
                <a:spcPts val="0"/>
              </a:spcBef>
              <a:spcAft>
                <a:spcPts val="0"/>
              </a:spcAft>
              <a:buSzPts val="1400"/>
              <a:buNone/>
            </a:pPr>
            <a:r>
              <a:rPr lang="en-US"/>
              <a:t>hnhMtZ/M70GNSHzOqiOoVa4=</a:t>
            </a:r>
            <a:endParaRPr/>
          </a:p>
          <a:p>
            <a:pPr indent="0" lvl="0" marL="0" rtl="0" algn="l">
              <a:lnSpc>
                <a:spcPct val="100000"/>
              </a:lnSpc>
              <a:spcBef>
                <a:spcPts val="0"/>
              </a:spcBef>
              <a:spcAft>
                <a:spcPts val="0"/>
              </a:spcAft>
              <a:buSzPts val="1400"/>
              <a:buNone/>
            </a:pPr>
            <a:r>
              <a:rPr lang="en-US"/>
              <a:t>-----END CERTIFICATE-----</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SHA1: e2ae6f4f8dea237ec47cc6ceb5bf013f19604663</a:t>
            </a:r>
            <a:endParaRPr/>
          </a:p>
          <a:p>
            <a:pPr indent="0" lvl="0" marL="0" rtl="0" algn="l">
              <a:lnSpc>
                <a:spcPct val="100000"/>
              </a:lnSpc>
              <a:spcBef>
                <a:spcPts val="0"/>
              </a:spcBef>
              <a:spcAft>
                <a:spcPts val="0"/>
              </a:spcAft>
              <a:buSzPts val="1400"/>
              <a:buNone/>
            </a:pPr>
            <a:r>
              <a:t/>
            </a:r>
            <a:endParaRPr/>
          </a:p>
        </p:txBody>
      </p:sp>
      <p:sp>
        <p:nvSpPr>
          <p:cNvPr id="849" name="Google Shape;849;p20:notes"/>
          <p:cNvSpPr/>
          <p:nvPr>
            <p:ph idx="2" type="sldImg"/>
          </p:nvPr>
        </p:nvSpPr>
        <p:spPr>
          <a:xfrm>
            <a:off x="3433763" y="849313"/>
            <a:ext cx="3059112" cy="229393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8" name="Shape 858"/>
        <p:cNvGrpSpPr/>
        <p:nvPr/>
      </p:nvGrpSpPr>
      <p:grpSpPr>
        <a:xfrm>
          <a:off x="0" y="0"/>
          <a:ext cx="0" cy="0"/>
          <a:chOff x="0" y="0"/>
          <a:chExt cx="0" cy="0"/>
        </a:xfrm>
      </p:grpSpPr>
      <p:sp>
        <p:nvSpPr>
          <p:cNvPr id="859" name="Google Shape;859;p21:notes"/>
          <p:cNvSpPr/>
          <p:nvPr>
            <p:ph idx="2" type="sldImg"/>
          </p:nvPr>
        </p:nvSpPr>
        <p:spPr>
          <a:xfrm>
            <a:off x="3433763" y="849313"/>
            <a:ext cx="3059112" cy="229393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60" name="Google Shape;860;p21:notes"/>
          <p:cNvSpPr txBox="1"/>
          <p:nvPr>
            <p:ph idx="1" type="body"/>
          </p:nvPr>
        </p:nvSpPr>
        <p:spPr>
          <a:xfrm>
            <a:off x="992188" y="3271838"/>
            <a:ext cx="7942262" cy="267652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b="0" i="0" lang="en-US" sz="1200">
                <a:solidFill>
                  <a:schemeClr val="dk1"/>
                </a:solidFill>
                <a:latin typeface="Calibri"/>
                <a:ea typeface="Calibri"/>
                <a:cs typeface="Calibri"/>
                <a:sym typeface="Calibri"/>
              </a:rPr>
              <a:t>Copy the generated SHA1 value</a:t>
            </a:r>
            <a:endParaRPr/>
          </a:p>
          <a:p>
            <a:pPr indent="0" lvl="0" marL="0" rtl="0" algn="l">
              <a:lnSpc>
                <a:spcPct val="100000"/>
              </a:lnSpc>
              <a:spcBef>
                <a:spcPts val="0"/>
              </a:spcBef>
              <a:spcAft>
                <a:spcPts val="0"/>
              </a:spcAft>
              <a:buSzPts val="1400"/>
              <a:buNone/>
            </a:pPr>
            <a:r>
              <a:rPr b="0" i="0" lang="en-US" sz="1200">
                <a:solidFill>
                  <a:schemeClr val="dk1"/>
                </a:solidFill>
                <a:latin typeface="Calibri"/>
                <a:ea typeface="Calibri"/>
                <a:cs typeface="Calibri"/>
                <a:sym typeface="Calibri"/>
              </a:rPr>
              <a:t>We will use it in a later step as a fingerprint for the self signed certificate for the device in Azure IoT Hub.</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Here's your self signed cert, enjoy!</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-----BEGIN CERTIFICATE-----</a:t>
            </a:r>
            <a:endParaRPr/>
          </a:p>
          <a:p>
            <a:pPr indent="0" lvl="0" marL="0" rtl="0" algn="l">
              <a:lnSpc>
                <a:spcPct val="100000"/>
              </a:lnSpc>
              <a:spcBef>
                <a:spcPts val="0"/>
              </a:spcBef>
              <a:spcAft>
                <a:spcPts val="0"/>
              </a:spcAft>
              <a:buSzPts val="1400"/>
              <a:buNone/>
            </a:pPr>
            <a:r>
              <a:rPr lang="en-US"/>
              <a:t>MIIBKjCB0aADAgECAgEBMAoGCCqGSM49BAMCMB0xGzAZBgNVBAMTEjAxMjMzMjRDQTEyOUFGQkVF</a:t>
            </a:r>
            <a:endParaRPr/>
          </a:p>
          <a:p>
            <a:pPr indent="0" lvl="0" marL="0" rtl="0" algn="l">
              <a:lnSpc>
                <a:spcPct val="100000"/>
              </a:lnSpc>
              <a:spcBef>
                <a:spcPts val="0"/>
              </a:spcBef>
              <a:spcAft>
                <a:spcPts val="0"/>
              </a:spcAft>
              <a:buSzPts val="1400"/>
              <a:buNone/>
            </a:pPr>
            <a:r>
              <a:rPr lang="en-US"/>
              <a:t>RTAeFw0yMTExMDEwMTAwMDBaFw0zMTExMDEwMTAwMDBaMB0xGzAZBgNVBAMTEjAxMjMzMjRDQTEy</a:t>
            </a:r>
            <a:endParaRPr/>
          </a:p>
          <a:p>
            <a:pPr indent="0" lvl="0" marL="0" rtl="0" algn="l">
              <a:lnSpc>
                <a:spcPct val="100000"/>
              </a:lnSpc>
              <a:spcBef>
                <a:spcPts val="0"/>
              </a:spcBef>
              <a:spcAft>
                <a:spcPts val="0"/>
              </a:spcAft>
              <a:buSzPts val="1400"/>
              <a:buNone/>
            </a:pPr>
            <a:r>
              <a:rPr lang="en-US"/>
              <a:t>OUFGQkVFRTBZMBMGByqGSM49AgEGCCqGSM49AwEHA0IABJB/FSRXdcI4KcQwPgaxiL2pVu2LLVVy</a:t>
            </a:r>
            <a:endParaRPr/>
          </a:p>
          <a:p>
            <a:pPr indent="0" lvl="0" marL="0" rtl="0" algn="l">
              <a:lnSpc>
                <a:spcPct val="100000"/>
              </a:lnSpc>
              <a:spcBef>
                <a:spcPts val="0"/>
              </a:spcBef>
              <a:spcAft>
                <a:spcPts val="0"/>
              </a:spcAft>
              <a:buSzPts val="1400"/>
              <a:buNone/>
            </a:pPr>
            <a:r>
              <a:rPr lang="en-US"/>
              <a:t>7IkwOLD7m/pwiIn57EouI5ossuK52sZ1GAlmN8IBBI0I5gRjSl3+flOjAjAAMAoGCCqGSM49BAMC</a:t>
            </a:r>
            <a:endParaRPr/>
          </a:p>
          <a:p>
            <a:pPr indent="0" lvl="0" marL="0" rtl="0" algn="l">
              <a:lnSpc>
                <a:spcPct val="100000"/>
              </a:lnSpc>
              <a:spcBef>
                <a:spcPts val="0"/>
              </a:spcBef>
              <a:spcAft>
                <a:spcPts val="0"/>
              </a:spcAft>
              <a:buSzPts val="1400"/>
              <a:buNone/>
            </a:pPr>
            <a:r>
              <a:rPr lang="en-US"/>
              <a:t>A0gAMEUCIGfwZHHVGAgN8EKhQmy7vCDDfYcr5eqW6utP+szGnjTUAiEA1sC1jiqZEuNg5E5FEuE0</a:t>
            </a:r>
            <a:endParaRPr/>
          </a:p>
          <a:p>
            <a:pPr indent="0" lvl="0" marL="0" rtl="0" algn="l">
              <a:lnSpc>
                <a:spcPct val="100000"/>
              </a:lnSpc>
              <a:spcBef>
                <a:spcPts val="0"/>
              </a:spcBef>
              <a:spcAft>
                <a:spcPts val="0"/>
              </a:spcAft>
              <a:buSzPts val="1400"/>
              <a:buNone/>
            </a:pPr>
            <a:r>
              <a:rPr lang="en-US"/>
              <a:t>hnhMtZ/M70GNSHzOqiOoVa4=</a:t>
            </a:r>
            <a:endParaRPr/>
          </a:p>
          <a:p>
            <a:pPr indent="0" lvl="0" marL="0" rtl="0" algn="l">
              <a:lnSpc>
                <a:spcPct val="100000"/>
              </a:lnSpc>
              <a:spcBef>
                <a:spcPts val="0"/>
              </a:spcBef>
              <a:spcAft>
                <a:spcPts val="0"/>
              </a:spcAft>
              <a:buSzPts val="1400"/>
              <a:buNone/>
            </a:pPr>
            <a:r>
              <a:rPr lang="en-US"/>
              <a:t>-----END CERTIFICATE-----</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SHA1: e2ae6f4f8dea237ec47cc6ceb5bf013f19604663</a:t>
            </a:r>
            <a:endParaRPr/>
          </a:p>
          <a:p>
            <a:pPr indent="0" lvl="0" marL="0" rtl="0" algn="l">
              <a:lnSpc>
                <a:spcPct val="100000"/>
              </a:lnSpc>
              <a:spcBef>
                <a:spcPts val="0"/>
              </a:spcBef>
              <a:spcAft>
                <a:spcPts val="0"/>
              </a:spcAft>
              <a:buSzPts val="1400"/>
              <a:buNone/>
            </a:pPr>
            <a:r>
              <a:t/>
            </a:r>
            <a:endParaRPr/>
          </a:p>
        </p:txBody>
      </p:sp>
      <p:sp>
        <p:nvSpPr>
          <p:cNvPr id="861" name="Google Shape;861;p21:notes"/>
          <p:cNvSpPr txBox="1"/>
          <p:nvPr>
            <p:ph idx="12" type="sldNum"/>
          </p:nvPr>
        </p:nvSpPr>
        <p:spPr>
          <a:xfrm>
            <a:off x="5622925" y="6456363"/>
            <a:ext cx="4302125" cy="341312"/>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6" name="Shape 866"/>
        <p:cNvGrpSpPr/>
        <p:nvPr/>
      </p:nvGrpSpPr>
      <p:grpSpPr>
        <a:xfrm>
          <a:off x="0" y="0"/>
          <a:ext cx="0" cy="0"/>
          <a:chOff x="0" y="0"/>
          <a:chExt cx="0" cy="0"/>
        </a:xfrm>
      </p:grpSpPr>
      <p:sp>
        <p:nvSpPr>
          <p:cNvPr id="867" name="Google Shape;867;p22:notes"/>
          <p:cNvSpPr txBox="1"/>
          <p:nvPr>
            <p:ph idx="1" type="body"/>
          </p:nvPr>
        </p:nvSpPr>
        <p:spPr>
          <a:xfrm>
            <a:off x="992188" y="3271838"/>
            <a:ext cx="7942262" cy="267652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68" name="Google Shape;868;p22:notes"/>
          <p:cNvSpPr/>
          <p:nvPr>
            <p:ph idx="2" type="sldImg"/>
          </p:nvPr>
        </p:nvSpPr>
        <p:spPr>
          <a:xfrm>
            <a:off x="3433763" y="849313"/>
            <a:ext cx="3059112" cy="229393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2" name="Shape 872"/>
        <p:cNvGrpSpPr/>
        <p:nvPr/>
      </p:nvGrpSpPr>
      <p:grpSpPr>
        <a:xfrm>
          <a:off x="0" y="0"/>
          <a:ext cx="0" cy="0"/>
          <a:chOff x="0" y="0"/>
          <a:chExt cx="0" cy="0"/>
        </a:xfrm>
      </p:grpSpPr>
      <p:sp>
        <p:nvSpPr>
          <p:cNvPr id="873" name="Google Shape;873;p23:notes"/>
          <p:cNvSpPr/>
          <p:nvPr>
            <p:ph idx="2" type="sldImg"/>
          </p:nvPr>
        </p:nvSpPr>
        <p:spPr>
          <a:xfrm>
            <a:off x="3433763" y="849313"/>
            <a:ext cx="3059112" cy="229393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74" name="Google Shape;874;p23:notes"/>
          <p:cNvSpPr txBox="1"/>
          <p:nvPr>
            <p:ph idx="1" type="body"/>
          </p:nvPr>
        </p:nvSpPr>
        <p:spPr>
          <a:xfrm>
            <a:off x="992188" y="3271838"/>
            <a:ext cx="7942262" cy="267652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b="0" i="0" lang="en-US" sz="1200">
                <a:solidFill>
                  <a:schemeClr val="dk1"/>
                </a:solidFill>
                <a:latin typeface="Calibri"/>
                <a:ea typeface="Calibri"/>
                <a:cs typeface="Calibri"/>
                <a:sym typeface="Calibri"/>
              </a:rPr>
              <a:t>az iot hub device-identity connection-string show --device-id soil-moisture-sensor \ --output table \ --hub-name &lt;hub_name&gt;</a:t>
            </a:r>
            <a:endParaRPr/>
          </a:p>
          <a:p>
            <a:pPr indent="0" lvl="0" marL="0" rtl="0" algn="l">
              <a:lnSpc>
                <a:spcPct val="100000"/>
              </a:lnSpc>
              <a:spcBef>
                <a:spcPts val="0"/>
              </a:spcBef>
              <a:spcAft>
                <a:spcPts val="0"/>
              </a:spcAft>
              <a:buSzPts val="1400"/>
              <a:buNone/>
            </a:pPr>
            <a:r>
              <a:rPr b="0" i="0" lang="en-US" sz="1200">
                <a:solidFill>
                  <a:schemeClr val="dk1"/>
                </a:solidFill>
                <a:latin typeface="Calibri"/>
                <a:ea typeface="Calibri"/>
                <a:cs typeface="Calibri"/>
                <a:sym typeface="Calibri"/>
              </a:rPr>
              <a:t>Replace &lt;hub_name&gt; with the name you used for your IoT Hub.</a:t>
            </a:r>
            <a:endParaRPr/>
          </a:p>
          <a:p>
            <a:pPr indent="0" lvl="0" marL="0" rtl="0" algn="l">
              <a:lnSpc>
                <a:spcPct val="100000"/>
              </a:lnSpc>
              <a:spcBef>
                <a:spcPts val="0"/>
              </a:spcBef>
              <a:spcAft>
                <a:spcPts val="0"/>
              </a:spcAft>
              <a:buSzPts val="1400"/>
              <a:buNone/>
            </a:pPr>
            <a:r>
              <a:t/>
            </a:r>
            <a:endParaRPr b="0" i="0" sz="1200">
              <a:solidFill>
                <a:schemeClr val="dk1"/>
              </a:solidFill>
              <a:latin typeface="Calibri"/>
              <a:ea typeface="Calibri"/>
              <a:cs typeface="Calibri"/>
              <a:sym typeface="Calibri"/>
            </a:endParaRPr>
          </a:p>
          <a:p>
            <a:pPr indent="0" lvl="0" marL="0" rtl="0" algn="l">
              <a:lnSpc>
                <a:spcPct val="100000"/>
              </a:lnSpc>
              <a:spcBef>
                <a:spcPts val="0"/>
              </a:spcBef>
              <a:spcAft>
                <a:spcPts val="0"/>
              </a:spcAft>
              <a:buSzPts val="1400"/>
              <a:buNone/>
            </a:pPr>
            <a:r>
              <a:rPr b="0" i="0" lang="en-US" sz="1200">
                <a:solidFill>
                  <a:schemeClr val="dk1"/>
                </a:solidFill>
                <a:latin typeface="Calibri"/>
                <a:ea typeface="Calibri"/>
                <a:cs typeface="Calibri"/>
                <a:sym typeface="Calibri"/>
              </a:rPr>
              <a:t>https://github.com/microsoft/IoT-For-Beginners/blob/main/2-farm/lessons/4-migrate-your-plant-to-the-cloud/README.md#task---register-your-iot-device</a:t>
            </a:r>
            <a:endParaRPr/>
          </a:p>
          <a:p>
            <a:pPr indent="0" lvl="0" marL="0" rtl="0" algn="l">
              <a:lnSpc>
                <a:spcPct val="100000"/>
              </a:lnSpc>
              <a:spcBef>
                <a:spcPts val="0"/>
              </a:spcBef>
              <a:spcAft>
                <a:spcPts val="0"/>
              </a:spcAft>
              <a:buSzPts val="1400"/>
              <a:buNone/>
            </a:pPr>
            <a:r>
              <a:t/>
            </a:r>
            <a:endParaRPr b="0" i="0" sz="1200">
              <a:solidFill>
                <a:schemeClr val="dk1"/>
              </a:solidFill>
              <a:latin typeface="Calibri"/>
              <a:ea typeface="Calibri"/>
              <a:cs typeface="Calibri"/>
              <a:sym typeface="Calibri"/>
            </a:endParaRPr>
          </a:p>
          <a:p>
            <a:pPr indent="0" lvl="0" marL="0" rtl="0" algn="l">
              <a:lnSpc>
                <a:spcPct val="100000"/>
              </a:lnSpc>
              <a:spcBef>
                <a:spcPts val="0"/>
              </a:spcBef>
              <a:spcAft>
                <a:spcPts val="0"/>
              </a:spcAft>
              <a:buSzPts val="1400"/>
              <a:buNone/>
            </a:pPr>
            <a:r>
              <a:t/>
            </a:r>
            <a:endParaRPr b="0" i="0" sz="1200">
              <a:solidFill>
                <a:schemeClr val="dk1"/>
              </a:solidFill>
              <a:latin typeface="Calibri"/>
              <a:ea typeface="Calibri"/>
              <a:cs typeface="Calibri"/>
              <a:sym typeface="Calibri"/>
            </a:endParaRPr>
          </a:p>
          <a:p>
            <a:pPr indent="0" lvl="0" marL="0" rtl="0" algn="l">
              <a:lnSpc>
                <a:spcPct val="100000"/>
              </a:lnSpc>
              <a:spcBef>
                <a:spcPts val="0"/>
              </a:spcBef>
              <a:spcAft>
                <a:spcPts val="0"/>
              </a:spcAft>
              <a:buSzPts val="1400"/>
              <a:buNone/>
            </a:pPr>
            <a:r>
              <a:t/>
            </a:r>
            <a:endParaRPr/>
          </a:p>
        </p:txBody>
      </p:sp>
      <p:sp>
        <p:nvSpPr>
          <p:cNvPr id="875" name="Google Shape;875;p23:notes"/>
          <p:cNvSpPr txBox="1"/>
          <p:nvPr>
            <p:ph idx="12" type="sldNum"/>
          </p:nvPr>
        </p:nvSpPr>
        <p:spPr>
          <a:xfrm>
            <a:off x="5622925" y="6456363"/>
            <a:ext cx="4302125" cy="341312"/>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p6:notes"/>
          <p:cNvSpPr/>
          <p:nvPr>
            <p:ph idx="2" type="sldImg"/>
          </p:nvPr>
        </p:nvSpPr>
        <p:spPr>
          <a:xfrm>
            <a:off x="3433763" y="849313"/>
            <a:ext cx="3059112" cy="229393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9" name="Google Shape;179;p6:notes"/>
          <p:cNvSpPr txBox="1"/>
          <p:nvPr>
            <p:ph idx="1" type="body"/>
          </p:nvPr>
        </p:nvSpPr>
        <p:spPr>
          <a:xfrm>
            <a:off x="992188" y="3271838"/>
            <a:ext cx="7942262" cy="267652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When you register you can get back a connection string that the device can use to connect. </a:t>
            </a:r>
            <a:endParaRPr/>
          </a:p>
          <a:p>
            <a:pPr indent="0" lvl="0" marL="0" rtl="0" algn="l">
              <a:lnSpc>
                <a:spcPct val="100000"/>
              </a:lnSpc>
              <a:spcBef>
                <a:spcPts val="0"/>
              </a:spcBef>
              <a:spcAft>
                <a:spcPts val="0"/>
              </a:spcAft>
              <a:buSzPts val="1400"/>
              <a:buNone/>
            </a:pPr>
            <a:r>
              <a:rPr lang="en-US"/>
              <a:t>This connection string is device specific, and contains information about the IoT Hub, the device, and a secret key that will allow this device to connect.</a:t>
            </a:r>
            <a:endParaRPr/>
          </a:p>
          <a:p>
            <a:pPr indent="0" lvl="0" marL="0" rtl="0" algn="l">
              <a:lnSpc>
                <a:spcPct val="100000"/>
              </a:lnSpc>
              <a:spcBef>
                <a:spcPts val="0"/>
              </a:spcBef>
              <a:spcAft>
                <a:spcPts val="0"/>
              </a:spcAft>
              <a:buSzPts val="1400"/>
              <a:buNone/>
            </a:pPr>
            <a:r>
              <a:t/>
            </a:r>
            <a:endParaRPr/>
          </a:p>
        </p:txBody>
      </p:sp>
      <p:sp>
        <p:nvSpPr>
          <p:cNvPr id="180" name="Google Shape;180;p6:notes"/>
          <p:cNvSpPr txBox="1"/>
          <p:nvPr>
            <p:ph idx="12" type="sldNum"/>
          </p:nvPr>
        </p:nvSpPr>
        <p:spPr>
          <a:xfrm>
            <a:off x="5622925" y="6456363"/>
            <a:ext cx="4302125" cy="341312"/>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2" name="Shape 882"/>
        <p:cNvGrpSpPr/>
        <p:nvPr/>
      </p:nvGrpSpPr>
      <p:grpSpPr>
        <a:xfrm>
          <a:off x="0" y="0"/>
          <a:ext cx="0" cy="0"/>
          <a:chOff x="0" y="0"/>
          <a:chExt cx="0" cy="0"/>
        </a:xfrm>
      </p:grpSpPr>
      <p:sp>
        <p:nvSpPr>
          <p:cNvPr id="883" name="Google Shape;883;p24:notes"/>
          <p:cNvSpPr/>
          <p:nvPr>
            <p:ph idx="2" type="sldImg"/>
          </p:nvPr>
        </p:nvSpPr>
        <p:spPr>
          <a:xfrm>
            <a:off x="3433763" y="849313"/>
            <a:ext cx="3059112" cy="229393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84" name="Google Shape;884;p24:notes"/>
          <p:cNvSpPr txBox="1"/>
          <p:nvPr>
            <p:ph idx="1" type="body"/>
          </p:nvPr>
        </p:nvSpPr>
        <p:spPr>
          <a:xfrm>
            <a:off x="992188" y="3271838"/>
            <a:ext cx="7942262" cy="267652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b="0" i="0" lang="en-US" sz="1200">
                <a:solidFill>
                  <a:schemeClr val="dk1"/>
                </a:solidFill>
                <a:latin typeface="Calibri"/>
                <a:ea typeface="Calibri"/>
                <a:cs typeface="Calibri"/>
                <a:sym typeface="Calibri"/>
              </a:rPr>
              <a:t>az iot hub device-identity connection-string show --device-id soil-moisture-sensor \ --output table \ --hub-name &lt;hub_name&gt;</a:t>
            </a:r>
            <a:endParaRPr/>
          </a:p>
          <a:p>
            <a:pPr indent="0" lvl="0" marL="0" rtl="0" algn="l">
              <a:lnSpc>
                <a:spcPct val="100000"/>
              </a:lnSpc>
              <a:spcBef>
                <a:spcPts val="0"/>
              </a:spcBef>
              <a:spcAft>
                <a:spcPts val="0"/>
              </a:spcAft>
              <a:buSzPts val="1400"/>
              <a:buNone/>
            </a:pPr>
            <a:r>
              <a:rPr b="0" i="0" lang="en-US" sz="1200">
                <a:solidFill>
                  <a:schemeClr val="dk1"/>
                </a:solidFill>
                <a:latin typeface="Calibri"/>
                <a:ea typeface="Calibri"/>
                <a:cs typeface="Calibri"/>
                <a:sym typeface="Calibri"/>
              </a:rPr>
              <a:t>Replace &lt;hub_name&gt; with the name you used for your IoT Hub.</a:t>
            </a:r>
            <a:endParaRPr/>
          </a:p>
          <a:p>
            <a:pPr indent="0" lvl="0" marL="0" rtl="0" algn="l">
              <a:lnSpc>
                <a:spcPct val="100000"/>
              </a:lnSpc>
              <a:spcBef>
                <a:spcPts val="0"/>
              </a:spcBef>
              <a:spcAft>
                <a:spcPts val="0"/>
              </a:spcAft>
              <a:buSzPts val="1400"/>
              <a:buNone/>
            </a:pPr>
            <a:r>
              <a:t/>
            </a:r>
            <a:endParaRPr b="0" i="0" sz="1200">
              <a:solidFill>
                <a:schemeClr val="dk1"/>
              </a:solidFill>
              <a:latin typeface="Calibri"/>
              <a:ea typeface="Calibri"/>
              <a:cs typeface="Calibri"/>
              <a:sym typeface="Calibri"/>
            </a:endParaRPr>
          </a:p>
          <a:p>
            <a:pPr indent="0" lvl="0" marL="0" rtl="0" algn="l">
              <a:lnSpc>
                <a:spcPct val="100000"/>
              </a:lnSpc>
              <a:spcBef>
                <a:spcPts val="0"/>
              </a:spcBef>
              <a:spcAft>
                <a:spcPts val="0"/>
              </a:spcAft>
              <a:buSzPts val="1400"/>
              <a:buNone/>
            </a:pPr>
            <a:r>
              <a:rPr b="0" i="0" lang="en-US" sz="1200">
                <a:solidFill>
                  <a:schemeClr val="dk1"/>
                </a:solidFill>
                <a:latin typeface="Calibri"/>
                <a:ea typeface="Calibri"/>
                <a:cs typeface="Calibri"/>
                <a:sym typeface="Calibri"/>
              </a:rPr>
              <a:t>https://github.com/microsoft/IoT-For-Beginners/blob/main/2-farm/lessons/4-migrate-your-plant-to-the-cloud/README.md#task---register-your-iot-device</a:t>
            </a:r>
            <a:endParaRPr/>
          </a:p>
          <a:p>
            <a:pPr indent="0" lvl="0" marL="0" rtl="0" algn="l">
              <a:lnSpc>
                <a:spcPct val="100000"/>
              </a:lnSpc>
              <a:spcBef>
                <a:spcPts val="0"/>
              </a:spcBef>
              <a:spcAft>
                <a:spcPts val="0"/>
              </a:spcAft>
              <a:buSzPts val="1400"/>
              <a:buNone/>
            </a:pPr>
            <a:r>
              <a:t/>
            </a:r>
            <a:endParaRPr b="0" i="0" sz="1200">
              <a:solidFill>
                <a:schemeClr val="dk1"/>
              </a:solidFill>
              <a:latin typeface="Calibri"/>
              <a:ea typeface="Calibri"/>
              <a:cs typeface="Calibri"/>
              <a:sym typeface="Calibri"/>
            </a:endParaRPr>
          </a:p>
          <a:p>
            <a:pPr indent="0" lvl="0" marL="0" rtl="0" algn="l">
              <a:lnSpc>
                <a:spcPct val="100000"/>
              </a:lnSpc>
              <a:spcBef>
                <a:spcPts val="0"/>
              </a:spcBef>
              <a:spcAft>
                <a:spcPts val="0"/>
              </a:spcAft>
              <a:buSzPts val="1400"/>
              <a:buNone/>
            </a:pPr>
            <a:r>
              <a:t/>
            </a:r>
            <a:endParaRPr b="0" i="0" sz="1200">
              <a:solidFill>
                <a:schemeClr val="dk1"/>
              </a:solidFill>
              <a:latin typeface="Calibri"/>
              <a:ea typeface="Calibri"/>
              <a:cs typeface="Calibri"/>
              <a:sym typeface="Calibri"/>
            </a:endParaRPr>
          </a:p>
          <a:p>
            <a:pPr indent="0" lvl="0" marL="0" rtl="0" algn="l">
              <a:lnSpc>
                <a:spcPct val="100000"/>
              </a:lnSpc>
              <a:spcBef>
                <a:spcPts val="0"/>
              </a:spcBef>
              <a:spcAft>
                <a:spcPts val="0"/>
              </a:spcAft>
              <a:buSzPts val="1400"/>
              <a:buNone/>
            </a:pPr>
            <a:r>
              <a:t/>
            </a:r>
            <a:endParaRPr/>
          </a:p>
        </p:txBody>
      </p:sp>
      <p:sp>
        <p:nvSpPr>
          <p:cNvPr id="885" name="Google Shape;885;p24:notes"/>
          <p:cNvSpPr txBox="1"/>
          <p:nvPr>
            <p:ph idx="12" type="sldNum"/>
          </p:nvPr>
        </p:nvSpPr>
        <p:spPr>
          <a:xfrm>
            <a:off x="5622925" y="6456363"/>
            <a:ext cx="4302125" cy="341312"/>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1" name="Shape 891"/>
        <p:cNvGrpSpPr/>
        <p:nvPr/>
      </p:nvGrpSpPr>
      <p:grpSpPr>
        <a:xfrm>
          <a:off x="0" y="0"/>
          <a:ext cx="0" cy="0"/>
          <a:chOff x="0" y="0"/>
          <a:chExt cx="0" cy="0"/>
        </a:xfrm>
      </p:grpSpPr>
      <p:sp>
        <p:nvSpPr>
          <p:cNvPr id="892" name="Google Shape;892;p25:notes"/>
          <p:cNvSpPr txBox="1"/>
          <p:nvPr>
            <p:ph idx="1" type="body"/>
          </p:nvPr>
        </p:nvSpPr>
        <p:spPr>
          <a:xfrm>
            <a:off x="992188" y="3271838"/>
            <a:ext cx="7942262" cy="267652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93" name="Google Shape;893;p25:notes"/>
          <p:cNvSpPr/>
          <p:nvPr>
            <p:ph idx="2" type="sldImg"/>
          </p:nvPr>
        </p:nvSpPr>
        <p:spPr>
          <a:xfrm>
            <a:off x="3433763" y="849313"/>
            <a:ext cx="3059112" cy="229393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7" name="Shape 897"/>
        <p:cNvGrpSpPr/>
        <p:nvPr/>
      </p:nvGrpSpPr>
      <p:grpSpPr>
        <a:xfrm>
          <a:off x="0" y="0"/>
          <a:ext cx="0" cy="0"/>
          <a:chOff x="0" y="0"/>
          <a:chExt cx="0" cy="0"/>
        </a:xfrm>
      </p:grpSpPr>
      <p:sp>
        <p:nvSpPr>
          <p:cNvPr id="898" name="Google Shape;898;p26:notes"/>
          <p:cNvSpPr txBox="1"/>
          <p:nvPr>
            <p:ph idx="1" type="body"/>
          </p:nvPr>
        </p:nvSpPr>
        <p:spPr>
          <a:xfrm>
            <a:off x="992188" y="3271838"/>
            <a:ext cx="7942262" cy="267652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99" name="Google Shape;899;p26:notes"/>
          <p:cNvSpPr/>
          <p:nvPr>
            <p:ph idx="2" type="sldImg"/>
          </p:nvPr>
        </p:nvSpPr>
        <p:spPr>
          <a:xfrm>
            <a:off x="3433763" y="849313"/>
            <a:ext cx="3059112" cy="229393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6" name="Shape 906"/>
        <p:cNvGrpSpPr/>
        <p:nvPr/>
      </p:nvGrpSpPr>
      <p:grpSpPr>
        <a:xfrm>
          <a:off x="0" y="0"/>
          <a:ext cx="0" cy="0"/>
          <a:chOff x="0" y="0"/>
          <a:chExt cx="0" cy="0"/>
        </a:xfrm>
      </p:grpSpPr>
      <p:sp>
        <p:nvSpPr>
          <p:cNvPr id="907" name="Google Shape;907;p29:notes"/>
          <p:cNvSpPr txBox="1"/>
          <p:nvPr>
            <p:ph idx="1" type="body"/>
          </p:nvPr>
        </p:nvSpPr>
        <p:spPr>
          <a:xfrm>
            <a:off x="992188" y="3271838"/>
            <a:ext cx="7942262" cy="267652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08" name="Google Shape;908;p29:notes"/>
          <p:cNvSpPr/>
          <p:nvPr>
            <p:ph idx="2" type="sldImg"/>
          </p:nvPr>
        </p:nvSpPr>
        <p:spPr>
          <a:xfrm>
            <a:off x="3433763" y="849313"/>
            <a:ext cx="3059112" cy="229393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6" name="Shape 916"/>
        <p:cNvGrpSpPr/>
        <p:nvPr/>
      </p:nvGrpSpPr>
      <p:grpSpPr>
        <a:xfrm>
          <a:off x="0" y="0"/>
          <a:ext cx="0" cy="0"/>
          <a:chOff x="0" y="0"/>
          <a:chExt cx="0" cy="0"/>
        </a:xfrm>
      </p:grpSpPr>
      <p:sp>
        <p:nvSpPr>
          <p:cNvPr id="917" name="Google Shape;917;p28:notes"/>
          <p:cNvSpPr txBox="1"/>
          <p:nvPr>
            <p:ph idx="1" type="body"/>
          </p:nvPr>
        </p:nvSpPr>
        <p:spPr>
          <a:xfrm>
            <a:off x="992188" y="3271838"/>
            <a:ext cx="7942262" cy="267652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https://docs.microsoft.com/en-us/azure/iot-hub/tutorial-x509-scripts</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https://paul-bruffett.medium.com/iot-azure-pipeline-9725ac2b6a00</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p:txBody>
      </p:sp>
      <p:sp>
        <p:nvSpPr>
          <p:cNvPr id="918" name="Google Shape;918;p28:notes"/>
          <p:cNvSpPr/>
          <p:nvPr>
            <p:ph idx="2" type="sldImg"/>
          </p:nvPr>
        </p:nvSpPr>
        <p:spPr>
          <a:xfrm>
            <a:off x="3433763" y="849313"/>
            <a:ext cx="3059112" cy="229393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5" name="Shape 925"/>
        <p:cNvGrpSpPr/>
        <p:nvPr/>
      </p:nvGrpSpPr>
      <p:grpSpPr>
        <a:xfrm>
          <a:off x="0" y="0"/>
          <a:ext cx="0" cy="0"/>
          <a:chOff x="0" y="0"/>
          <a:chExt cx="0" cy="0"/>
        </a:xfrm>
      </p:grpSpPr>
      <p:sp>
        <p:nvSpPr>
          <p:cNvPr id="926" name="Google Shape;926;p52:notes"/>
          <p:cNvSpPr txBox="1"/>
          <p:nvPr>
            <p:ph idx="1" type="body"/>
          </p:nvPr>
        </p:nvSpPr>
        <p:spPr>
          <a:xfrm>
            <a:off x="992188" y="3271838"/>
            <a:ext cx="7942262" cy="267652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27" name="Google Shape;927;p52:notes"/>
          <p:cNvSpPr/>
          <p:nvPr>
            <p:ph idx="2" type="sldImg"/>
          </p:nvPr>
        </p:nvSpPr>
        <p:spPr>
          <a:xfrm>
            <a:off x="3433763" y="849313"/>
            <a:ext cx="3059112" cy="229393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7" name="Shape 937"/>
        <p:cNvGrpSpPr/>
        <p:nvPr/>
      </p:nvGrpSpPr>
      <p:grpSpPr>
        <a:xfrm>
          <a:off x="0" y="0"/>
          <a:ext cx="0" cy="0"/>
          <a:chOff x="0" y="0"/>
          <a:chExt cx="0" cy="0"/>
        </a:xfrm>
      </p:grpSpPr>
      <p:sp>
        <p:nvSpPr>
          <p:cNvPr id="938" name="Google Shape;938;p53:notes"/>
          <p:cNvSpPr txBox="1"/>
          <p:nvPr>
            <p:ph idx="1" type="body"/>
          </p:nvPr>
        </p:nvSpPr>
        <p:spPr>
          <a:xfrm>
            <a:off x="992188" y="3271838"/>
            <a:ext cx="7942262" cy="267652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39" name="Google Shape;939;p53:notes"/>
          <p:cNvSpPr/>
          <p:nvPr>
            <p:ph idx="2" type="sldImg"/>
          </p:nvPr>
        </p:nvSpPr>
        <p:spPr>
          <a:xfrm>
            <a:off x="3433763" y="849313"/>
            <a:ext cx="3059112" cy="229393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6" name="Shape 946"/>
        <p:cNvGrpSpPr/>
        <p:nvPr/>
      </p:nvGrpSpPr>
      <p:grpSpPr>
        <a:xfrm>
          <a:off x="0" y="0"/>
          <a:ext cx="0" cy="0"/>
          <a:chOff x="0" y="0"/>
          <a:chExt cx="0" cy="0"/>
        </a:xfrm>
      </p:grpSpPr>
      <p:sp>
        <p:nvSpPr>
          <p:cNvPr id="947" name="Google Shape;947;p54:notes"/>
          <p:cNvSpPr txBox="1"/>
          <p:nvPr>
            <p:ph idx="1" type="body"/>
          </p:nvPr>
        </p:nvSpPr>
        <p:spPr>
          <a:xfrm>
            <a:off x="992188" y="3271838"/>
            <a:ext cx="7942262" cy="2676525"/>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48" name="Google Shape;948;p54:notes"/>
          <p:cNvSpPr/>
          <p:nvPr>
            <p:ph idx="2" type="sldImg"/>
          </p:nvPr>
        </p:nvSpPr>
        <p:spPr>
          <a:xfrm>
            <a:off x="3433763" y="849313"/>
            <a:ext cx="3059112" cy="2293937"/>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p:cSld name="Subtitle">
    <p:spTree>
      <p:nvGrpSpPr>
        <p:cNvPr id="19" name="Shape 19"/>
        <p:cNvGrpSpPr/>
        <p:nvPr/>
      </p:nvGrpSpPr>
      <p:grpSpPr>
        <a:xfrm>
          <a:off x="0" y="0"/>
          <a:ext cx="0" cy="0"/>
          <a:chOff x="0" y="0"/>
          <a:chExt cx="0" cy="0"/>
        </a:xfrm>
      </p:grpSpPr>
      <p:sp>
        <p:nvSpPr>
          <p:cNvPr id="20" name="Google Shape;20;p65"/>
          <p:cNvSpPr/>
          <p:nvPr/>
        </p:nvSpPr>
        <p:spPr>
          <a:xfrm>
            <a:off x="0" y="0"/>
            <a:ext cx="9144000" cy="5323800"/>
          </a:xfrm>
          <a:prstGeom prst="rect">
            <a:avLst/>
          </a:prstGeom>
          <a:solidFill>
            <a:srgbClr val="2185C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Lato"/>
              <a:ea typeface="Lato"/>
              <a:cs typeface="Lato"/>
              <a:sym typeface="Lato"/>
            </a:endParaRPr>
          </a:p>
        </p:txBody>
      </p:sp>
      <p:sp>
        <p:nvSpPr>
          <p:cNvPr id="21" name="Google Shape;21;p65"/>
          <p:cNvSpPr txBox="1"/>
          <p:nvPr>
            <p:ph type="ctrTitle"/>
          </p:nvPr>
        </p:nvSpPr>
        <p:spPr>
          <a:xfrm>
            <a:off x="685800" y="2111123"/>
            <a:ext cx="7772400" cy="1546500"/>
          </a:xfrm>
          <a:prstGeom prst="rect">
            <a:avLst/>
          </a:prstGeom>
          <a:noFill/>
          <a:ln>
            <a:noFill/>
          </a:ln>
        </p:spPr>
        <p:txBody>
          <a:bodyPr anchorCtr="0" anchor="b" bIns="91425" lIns="91425" spcFirstLastPara="1" rIns="91425" wrap="square" tIns="91425">
            <a:normAutofit/>
          </a:bodyPr>
          <a:lstStyle>
            <a:lvl1pPr lvl="0" algn="ctr">
              <a:lnSpc>
                <a:spcPct val="90000"/>
              </a:lnSpc>
              <a:spcBef>
                <a:spcPts val="0"/>
              </a:spcBef>
              <a:spcAft>
                <a:spcPts val="0"/>
              </a:spcAft>
              <a:buClr>
                <a:srgbClr val="FFFFFF"/>
              </a:buClr>
              <a:buSzPts val="4800"/>
              <a:buFont typeface="Lato"/>
              <a:buNone/>
              <a:defRPr b="1" sz="4800">
                <a:solidFill>
                  <a:srgbClr val="FFFFFF"/>
                </a:solidFill>
                <a:latin typeface="Lato"/>
                <a:ea typeface="Lato"/>
                <a:cs typeface="Lato"/>
                <a:sym typeface="Lato"/>
              </a:defRPr>
            </a:lvl1pPr>
            <a:lvl2pPr lvl="1" algn="ctr">
              <a:lnSpc>
                <a:spcPct val="100000"/>
              </a:lnSpc>
              <a:spcBef>
                <a:spcPts val="0"/>
              </a:spcBef>
              <a:spcAft>
                <a:spcPts val="0"/>
              </a:spcAft>
              <a:buSzPts val="1400"/>
              <a:buNone/>
              <a:defRPr sz="4800">
                <a:solidFill>
                  <a:srgbClr val="FFFFFF"/>
                </a:solidFill>
              </a:defRPr>
            </a:lvl2pPr>
            <a:lvl3pPr lvl="2" algn="ctr">
              <a:lnSpc>
                <a:spcPct val="100000"/>
              </a:lnSpc>
              <a:spcBef>
                <a:spcPts val="0"/>
              </a:spcBef>
              <a:spcAft>
                <a:spcPts val="0"/>
              </a:spcAft>
              <a:buSzPts val="1400"/>
              <a:buNone/>
              <a:defRPr sz="4800">
                <a:solidFill>
                  <a:srgbClr val="FFFFFF"/>
                </a:solidFill>
              </a:defRPr>
            </a:lvl3pPr>
            <a:lvl4pPr lvl="3" algn="ctr">
              <a:lnSpc>
                <a:spcPct val="100000"/>
              </a:lnSpc>
              <a:spcBef>
                <a:spcPts val="0"/>
              </a:spcBef>
              <a:spcAft>
                <a:spcPts val="0"/>
              </a:spcAft>
              <a:buSzPts val="1400"/>
              <a:buNone/>
              <a:defRPr sz="4800">
                <a:solidFill>
                  <a:srgbClr val="FFFFFF"/>
                </a:solidFill>
              </a:defRPr>
            </a:lvl4pPr>
            <a:lvl5pPr lvl="4" algn="ctr">
              <a:lnSpc>
                <a:spcPct val="100000"/>
              </a:lnSpc>
              <a:spcBef>
                <a:spcPts val="0"/>
              </a:spcBef>
              <a:spcAft>
                <a:spcPts val="0"/>
              </a:spcAft>
              <a:buSzPts val="1400"/>
              <a:buNone/>
              <a:defRPr sz="4800">
                <a:solidFill>
                  <a:srgbClr val="FFFFFF"/>
                </a:solidFill>
              </a:defRPr>
            </a:lvl5pPr>
            <a:lvl6pPr lvl="5" algn="ctr">
              <a:lnSpc>
                <a:spcPct val="100000"/>
              </a:lnSpc>
              <a:spcBef>
                <a:spcPts val="0"/>
              </a:spcBef>
              <a:spcAft>
                <a:spcPts val="0"/>
              </a:spcAft>
              <a:buSzPts val="1400"/>
              <a:buNone/>
              <a:defRPr sz="4800">
                <a:solidFill>
                  <a:srgbClr val="FFFFFF"/>
                </a:solidFill>
              </a:defRPr>
            </a:lvl6pPr>
            <a:lvl7pPr lvl="6" algn="ctr">
              <a:lnSpc>
                <a:spcPct val="100000"/>
              </a:lnSpc>
              <a:spcBef>
                <a:spcPts val="0"/>
              </a:spcBef>
              <a:spcAft>
                <a:spcPts val="0"/>
              </a:spcAft>
              <a:buSzPts val="1400"/>
              <a:buNone/>
              <a:defRPr sz="4800">
                <a:solidFill>
                  <a:srgbClr val="FFFFFF"/>
                </a:solidFill>
              </a:defRPr>
            </a:lvl7pPr>
            <a:lvl8pPr lvl="7" algn="ctr">
              <a:lnSpc>
                <a:spcPct val="100000"/>
              </a:lnSpc>
              <a:spcBef>
                <a:spcPts val="0"/>
              </a:spcBef>
              <a:spcAft>
                <a:spcPts val="0"/>
              </a:spcAft>
              <a:buSzPts val="1400"/>
              <a:buNone/>
              <a:defRPr sz="4800">
                <a:solidFill>
                  <a:srgbClr val="FFFFFF"/>
                </a:solidFill>
              </a:defRPr>
            </a:lvl8pPr>
            <a:lvl9pPr lvl="8" algn="ctr">
              <a:lnSpc>
                <a:spcPct val="100000"/>
              </a:lnSpc>
              <a:spcBef>
                <a:spcPts val="0"/>
              </a:spcBef>
              <a:spcAft>
                <a:spcPts val="0"/>
              </a:spcAft>
              <a:buSzPts val="1400"/>
              <a:buNone/>
              <a:defRPr sz="4800">
                <a:solidFill>
                  <a:srgbClr val="FFFFFF"/>
                </a:solidFill>
              </a:defRPr>
            </a:lvl9pPr>
          </a:lstStyle>
          <a:p/>
        </p:txBody>
      </p:sp>
      <p:sp>
        <p:nvSpPr>
          <p:cNvPr id="22" name="Google Shape;22;p65"/>
          <p:cNvSpPr txBox="1"/>
          <p:nvPr>
            <p:ph idx="1" type="subTitle"/>
          </p:nvPr>
        </p:nvSpPr>
        <p:spPr>
          <a:xfrm>
            <a:off x="685800" y="3786737"/>
            <a:ext cx="7772400" cy="1046400"/>
          </a:xfrm>
          <a:prstGeom prst="rect">
            <a:avLst/>
          </a:prstGeom>
          <a:noFill/>
          <a:ln>
            <a:noFill/>
          </a:ln>
        </p:spPr>
        <p:txBody>
          <a:bodyPr anchorCtr="0" anchor="t" bIns="91425" lIns="91425" spcFirstLastPara="1" rIns="91425" wrap="square" tIns="91425">
            <a:normAutofit/>
          </a:bodyPr>
          <a:lstStyle>
            <a:lvl1pPr lvl="0" algn="ctr">
              <a:lnSpc>
                <a:spcPct val="90000"/>
              </a:lnSpc>
              <a:spcBef>
                <a:spcPts val="0"/>
              </a:spcBef>
              <a:spcAft>
                <a:spcPts val="0"/>
              </a:spcAft>
              <a:buClr>
                <a:srgbClr val="FFFFFF"/>
              </a:buClr>
              <a:buSzPts val="2400"/>
              <a:buNone/>
              <a:defRPr b="1" sz="2400">
                <a:solidFill>
                  <a:srgbClr val="FFFFFF"/>
                </a:solidFill>
                <a:latin typeface="Lato"/>
                <a:ea typeface="Lato"/>
                <a:cs typeface="Lato"/>
                <a:sym typeface="Lato"/>
              </a:defRPr>
            </a:lvl1pPr>
            <a:lvl2pPr lvl="1" algn="ctr">
              <a:lnSpc>
                <a:spcPct val="90000"/>
              </a:lnSpc>
              <a:spcBef>
                <a:spcPts val="0"/>
              </a:spcBef>
              <a:spcAft>
                <a:spcPts val="0"/>
              </a:spcAft>
              <a:buClr>
                <a:srgbClr val="FFFFFF"/>
              </a:buClr>
              <a:buSzPts val="2400"/>
              <a:buNone/>
              <a:defRPr b="1">
                <a:solidFill>
                  <a:srgbClr val="FFFFFF"/>
                </a:solidFill>
              </a:defRPr>
            </a:lvl2pPr>
            <a:lvl3pPr lvl="2" algn="ctr">
              <a:lnSpc>
                <a:spcPct val="90000"/>
              </a:lnSpc>
              <a:spcBef>
                <a:spcPts val="0"/>
              </a:spcBef>
              <a:spcAft>
                <a:spcPts val="0"/>
              </a:spcAft>
              <a:buClr>
                <a:srgbClr val="FFFFFF"/>
              </a:buClr>
              <a:buSzPts val="2000"/>
              <a:buNone/>
              <a:defRPr b="1">
                <a:solidFill>
                  <a:srgbClr val="FFFFFF"/>
                </a:solidFill>
              </a:defRPr>
            </a:lvl3pPr>
            <a:lvl4pPr lvl="3" algn="ctr">
              <a:lnSpc>
                <a:spcPct val="90000"/>
              </a:lnSpc>
              <a:spcBef>
                <a:spcPts val="0"/>
              </a:spcBef>
              <a:spcAft>
                <a:spcPts val="0"/>
              </a:spcAft>
              <a:buClr>
                <a:srgbClr val="FFFFFF"/>
              </a:buClr>
              <a:buSzPts val="2400"/>
              <a:buNone/>
              <a:defRPr b="1" sz="2400">
                <a:solidFill>
                  <a:srgbClr val="FFFFFF"/>
                </a:solidFill>
              </a:defRPr>
            </a:lvl4pPr>
            <a:lvl5pPr lvl="4" algn="ctr">
              <a:lnSpc>
                <a:spcPct val="90000"/>
              </a:lnSpc>
              <a:spcBef>
                <a:spcPts val="0"/>
              </a:spcBef>
              <a:spcAft>
                <a:spcPts val="0"/>
              </a:spcAft>
              <a:buClr>
                <a:srgbClr val="FFFFFF"/>
              </a:buClr>
              <a:buSzPts val="2400"/>
              <a:buNone/>
              <a:defRPr b="1" sz="2400">
                <a:solidFill>
                  <a:srgbClr val="FFFFFF"/>
                </a:solidFill>
              </a:defRPr>
            </a:lvl5pPr>
            <a:lvl6pPr lvl="5" algn="ctr">
              <a:lnSpc>
                <a:spcPct val="90000"/>
              </a:lnSpc>
              <a:spcBef>
                <a:spcPts val="0"/>
              </a:spcBef>
              <a:spcAft>
                <a:spcPts val="0"/>
              </a:spcAft>
              <a:buClr>
                <a:srgbClr val="FFFFFF"/>
              </a:buClr>
              <a:buSzPts val="2400"/>
              <a:buNone/>
              <a:defRPr b="1" sz="2400">
                <a:solidFill>
                  <a:srgbClr val="FFFFFF"/>
                </a:solidFill>
              </a:defRPr>
            </a:lvl6pPr>
            <a:lvl7pPr lvl="6" algn="ctr">
              <a:lnSpc>
                <a:spcPct val="90000"/>
              </a:lnSpc>
              <a:spcBef>
                <a:spcPts val="0"/>
              </a:spcBef>
              <a:spcAft>
                <a:spcPts val="0"/>
              </a:spcAft>
              <a:buClr>
                <a:srgbClr val="FFFFFF"/>
              </a:buClr>
              <a:buSzPts val="2400"/>
              <a:buNone/>
              <a:defRPr b="1" sz="2400">
                <a:solidFill>
                  <a:srgbClr val="FFFFFF"/>
                </a:solidFill>
              </a:defRPr>
            </a:lvl7pPr>
            <a:lvl8pPr lvl="7" algn="ctr">
              <a:lnSpc>
                <a:spcPct val="90000"/>
              </a:lnSpc>
              <a:spcBef>
                <a:spcPts val="0"/>
              </a:spcBef>
              <a:spcAft>
                <a:spcPts val="0"/>
              </a:spcAft>
              <a:buClr>
                <a:srgbClr val="FFFFFF"/>
              </a:buClr>
              <a:buSzPts val="2400"/>
              <a:buNone/>
              <a:defRPr b="1" sz="2400">
                <a:solidFill>
                  <a:srgbClr val="FFFFFF"/>
                </a:solidFill>
              </a:defRPr>
            </a:lvl8pPr>
            <a:lvl9pPr lvl="8" algn="ctr">
              <a:lnSpc>
                <a:spcPct val="90000"/>
              </a:lnSpc>
              <a:spcBef>
                <a:spcPts val="0"/>
              </a:spcBef>
              <a:spcAft>
                <a:spcPts val="0"/>
              </a:spcAft>
              <a:buClr>
                <a:srgbClr val="FFFFFF"/>
              </a:buClr>
              <a:buSzPts val="2400"/>
              <a:buNone/>
              <a:defRPr b="1" sz="2400">
                <a:solidFill>
                  <a:srgbClr val="FFFFFF"/>
                </a:solidFill>
              </a:defRPr>
            </a:lvl9pPr>
          </a:lstStyle>
          <a:p/>
        </p:txBody>
      </p:sp>
      <p:sp>
        <p:nvSpPr>
          <p:cNvPr id="23" name="Google Shape;23;p65"/>
          <p:cNvSpPr/>
          <p:nvPr/>
        </p:nvSpPr>
        <p:spPr>
          <a:xfrm>
            <a:off x="3047703" y="5323800"/>
            <a:ext cx="3047700" cy="102899"/>
          </a:xfrm>
          <a:prstGeom prst="rect">
            <a:avLst/>
          </a:prstGeom>
          <a:solidFill>
            <a:srgbClr val="FF971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Lato"/>
              <a:ea typeface="Lato"/>
              <a:cs typeface="Lato"/>
              <a:sym typeface="Lato"/>
            </a:endParaRPr>
          </a:p>
        </p:txBody>
      </p:sp>
      <p:sp>
        <p:nvSpPr>
          <p:cNvPr id="24" name="Google Shape;24;p65"/>
          <p:cNvSpPr/>
          <p:nvPr/>
        </p:nvSpPr>
        <p:spPr>
          <a:xfrm>
            <a:off x="6096270" y="5323800"/>
            <a:ext cx="3047700" cy="102899"/>
          </a:xfrm>
          <a:prstGeom prst="rect">
            <a:avLst/>
          </a:prstGeom>
          <a:solidFill>
            <a:srgbClr val="F2025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Lato"/>
              <a:ea typeface="Lato"/>
              <a:cs typeface="Lato"/>
              <a:sym typeface="Lato"/>
            </a:endParaRPr>
          </a:p>
        </p:txBody>
      </p:sp>
      <p:sp>
        <p:nvSpPr>
          <p:cNvPr id="25" name="Google Shape;25;p65"/>
          <p:cNvSpPr/>
          <p:nvPr/>
        </p:nvSpPr>
        <p:spPr>
          <a:xfrm>
            <a:off x="1" y="5323800"/>
            <a:ext cx="3047700" cy="102899"/>
          </a:xfrm>
          <a:prstGeom prst="rect">
            <a:avLst/>
          </a:prstGeom>
          <a:solidFill>
            <a:srgbClr val="7ECE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Lato"/>
              <a:ea typeface="Lato"/>
              <a:cs typeface="Lato"/>
              <a:sym typeface="Lato"/>
            </a:endParaRPr>
          </a:p>
        </p:txBody>
      </p:sp>
      <p:sp>
        <p:nvSpPr>
          <p:cNvPr id="26" name="Google Shape;26;p65"/>
          <p:cNvSpPr txBox="1"/>
          <p:nvPr>
            <p:ph idx="12" type="sldNum"/>
          </p:nvPr>
        </p:nvSpPr>
        <p:spPr>
          <a:xfrm>
            <a:off x="8665426" y="6614444"/>
            <a:ext cx="478574" cy="157747"/>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88888"/>
              </a:buClr>
              <a:buSzPts val="1000"/>
              <a:buFont typeface="Lato"/>
              <a:buNone/>
              <a:defRPr b="0" i="0" sz="1000" u="none" cap="none" strike="noStrike">
                <a:solidFill>
                  <a:srgbClr val="888888"/>
                </a:solidFill>
                <a:latin typeface="Lato"/>
                <a:ea typeface="Lato"/>
                <a:cs typeface="Lato"/>
                <a:sym typeface="Lato"/>
              </a:defRPr>
            </a:lvl1pPr>
            <a:lvl2pPr indent="0" lvl="1" marL="0" marR="0" algn="r">
              <a:lnSpc>
                <a:spcPct val="100000"/>
              </a:lnSpc>
              <a:spcBef>
                <a:spcPts val="0"/>
              </a:spcBef>
              <a:spcAft>
                <a:spcPts val="0"/>
              </a:spcAft>
              <a:buClr>
                <a:srgbClr val="888888"/>
              </a:buClr>
              <a:buSzPts val="1000"/>
              <a:buFont typeface="Lato"/>
              <a:buNone/>
              <a:defRPr b="0" i="0" sz="1000" u="none" cap="none" strike="noStrike">
                <a:solidFill>
                  <a:srgbClr val="888888"/>
                </a:solidFill>
                <a:latin typeface="Lato"/>
                <a:ea typeface="Lato"/>
                <a:cs typeface="Lato"/>
                <a:sym typeface="Lato"/>
              </a:defRPr>
            </a:lvl2pPr>
            <a:lvl3pPr indent="0" lvl="2" marL="0" marR="0" algn="r">
              <a:lnSpc>
                <a:spcPct val="100000"/>
              </a:lnSpc>
              <a:spcBef>
                <a:spcPts val="0"/>
              </a:spcBef>
              <a:spcAft>
                <a:spcPts val="0"/>
              </a:spcAft>
              <a:buClr>
                <a:srgbClr val="888888"/>
              </a:buClr>
              <a:buSzPts val="1000"/>
              <a:buFont typeface="Lato"/>
              <a:buNone/>
              <a:defRPr b="0" i="0" sz="1000" u="none" cap="none" strike="noStrike">
                <a:solidFill>
                  <a:srgbClr val="888888"/>
                </a:solidFill>
                <a:latin typeface="Lato"/>
                <a:ea typeface="Lato"/>
                <a:cs typeface="Lato"/>
                <a:sym typeface="Lato"/>
              </a:defRPr>
            </a:lvl3pPr>
            <a:lvl4pPr indent="0" lvl="3" marL="0" marR="0" algn="r">
              <a:lnSpc>
                <a:spcPct val="100000"/>
              </a:lnSpc>
              <a:spcBef>
                <a:spcPts val="0"/>
              </a:spcBef>
              <a:spcAft>
                <a:spcPts val="0"/>
              </a:spcAft>
              <a:buClr>
                <a:srgbClr val="888888"/>
              </a:buClr>
              <a:buSzPts val="1000"/>
              <a:buFont typeface="Lato"/>
              <a:buNone/>
              <a:defRPr b="0" i="0" sz="1000" u="none" cap="none" strike="noStrike">
                <a:solidFill>
                  <a:srgbClr val="888888"/>
                </a:solidFill>
                <a:latin typeface="Lato"/>
                <a:ea typeface="Lato"/>
                <a:cs typeface="Lato"/>
                <a:sym typeface="Lato"/>
              </a:defRPr>
            </a:lvl4pPr>
            <a:lvl5pPr indent="0" lvl="4" marL="0" marR="0" algn="r">
              <a:lnSpc>
                <a:spcPct val="100000"/>
              </a:lnSpc>
              <a:spcBef>
                <a:spcPts val="0"/>
              </a:spcBef>
              <a:spcAft>
                <a:spcPts val="0"/>
              </a:spcAft>
              <a:buClr>
                <a:srgbClr val="888888"/>
              </a:buClr>
              <a:buSzPts val="1000"/>
              <a:buFont typeface="Lato"/>
              <a:buNone/>
              <a:defRPr b="0" i="0" sz="1000" u="none" cap="none" strike="noStrike">
                <a:solidFill>
                  <a:srgbClr val="888888"/>
                </a:solidFill>
                <a:latin typeface="Lato"/>
                <a:ea typeface="Lato"/>
                <a:cs typeface="Lato"/>
                <a:sym typeface="Lato"/>
              </a:defRPr>
            </a:lvl5pPr>
            <a:lvl6pPr indent="0" lvl="5" marL="0" marR="0" algn="r">
              <a:lnSpc>
                <a:spcPct val="100000"/>
              </a:lnSpc>
              <a:spcBef>
                <a:spcPts val="0"/>
              </a:spcBef>
              <a:spcAft>
                <a:spcPts val="0"/>
              </a:spcAft>
              <a:buClr>
                <a:srgbClr val="888888"/>
              </a:buClr>
              <a:buSzPts val="1000"/>
              <a:buFont typeface="Lato"/>
              <a:buNone/>
              <a:defRPr b="0" i="0" sz="1000" u="none" cap="none" strike="noStrike">
                <a:solidFill>
                  <a:srgbClr val="888888"/>
                </a:solidFill>
                <a:latin typeface="Lato"/>
                <a:ea typeface="Lato"/>
                <a:cs typeface="Lato"/>
                <a:sym typeface="Lato"/>
              </a:defRPr>
            </a:lvl6pPr>
            <a:lvl7pPr indent="0" lvl="6" marL="0" marR="0" algn="r">
              <a:lnSpc>
                <a:spcPct val="100000"/>
              </a:lnSpc>
              <a:spcBef>
                <a:spcPts val="0"/>
              </a:spcBef>
              <a:spcAft>
                <a:spcPts val="0"/>
              </a:spcAft>
              <a:buClr>
                <a:srgbClr val="888888"/>
              </a:buClr>
              <a:buSzPts val="1000"/>
              <a:buFont typeface="Lato"/>
              <a:buNone/>
              <a:defRPr b="0" i="0" sz="1000" u="none" cap="none" strike="noStrike">
                <a:solidFill>
                  <a:srgbClr val="888888"/>
                </a:solidFill>
                <a:latin typeface="Lato"/>
                <a:ea typeface="Lato"/>
                <a:cs typeface="Lato"/>
                <a:sym typeface="Lato"/>
              </a:defRPr>
            </a:lvl7pPr>
            <a:lvl8pPr indent="0" lvl="7" marL="0" marR="0" algn="r">
              <a:lnSpc>
                <a:spcPct val="100000"/>
              </a:lnSpc>
              <a:spcBef>
                <a:spcPts val="0"/>
              </a:spcBef>
              <a:spcAft>
                <a:spcPts val="0"/>
              </a:spcAft>
              <a:buClr>
                <a:srgbClr val="888888"/>
              </a:buClr>
              <a:buSzPts val="1000"/>
              <a:buFont typeface="Lato"/>
              <a:buNone/>
              <a:defRPr b="0" i="0" sz="1000" u="none" cap="none" strike="noStrike">
                <a:solidFill>
                  <a:srgbClr val="888888"/>
                </a:solidFill>
                <a:latin typeface="Lato"/>
                <a:ea typeface="Lato"/>
                <a:cs typeface="Lato"/>
                <a:sym typeface="Lato"/>
              </a:defRPr>
            </a:lvl8pPr>
            <a:lvl9pPr indent="0" lvl="8" marL="0" marR="0" algn="r">
              <a:lnSpc>
                <a:spcPct val="100000"/>
              </a:lnSpc>
              <a:spcBef>
                <a:spcPts val="0"/>
              </a:spcBef>
              <a:spcAft>
                <a:spcPts val="0"/>
              </a:spcAft>
              <a:buClr>
                <a:srgbClr val="888888"/>
              </a:buClr>
              <a:buSzPts val="1000"/>
              <a:buFont typeface="Lato"/>
              <a:buNone/>
              <a:defRPr b="0" i="0" sz="1000" u="none" cap="none" strike="noStrike">
                <a:solidFill>
                  <a:srgbClr val="888888"/>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1" name="Shape 81"/>
        <p:cNvGrpSpPr/>
        <p:nvPr/>
      </p:nvGrpSpPr>
      <p:grpSpPr>
        <a:xfrm>
          <a:off x="0" y="0"/>
          <a:ext cx="0" cy="0"/>
          <a:chOff x="0" y="0"/>
          <a:chExt cx="0" cy="0"/>
        </a:xfrm>
      </p:grpSpPr>
      <p:sp>
        <p:nvSpPr>
          <p:cNvPr id="82" name="Google Shape;82;p74"/>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rgbClr val="2185C5"/>
              </a:buClr>
              <a:buSzPts val="3200"/>
              <a:buFont typeface="Lato"/>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3" name="Google Shape;83;p74"/>
          <p:cNvSpPr txBox="1"/>
          <p:nvPr>
            <p:ph idx="1" type="body"/>
          </p:nvPr>
        </p:nvSpPr>
        <p:spPr>
          <a:xfrm>
            <a:off x="3887788" y="987425"/>
            <a:ext cx="462915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SzPts val="3200"/>
              <a:buChar char="▪"/>
              <a:defRPr sz="3200"/>
            </a:lvl1pPr>
            <a:lvl2pPr indent="-406400" lvl="1" marL="914400" algn="l">
              <a:lnSpc>
                <a:spcPct val="90000"/>
              </a:lnSpc>
              <a:spcBef>
                <a:spcPts val="500"/>
              </a:spcBef>
              <a:spcAft>
                <a:spcPts val="0"/>
              </a:spcAft>
              <a:buSzPts val="2800"/>
              <a:buChar char="▪"/>
              <a:defRPr sz="2800"/>
            </a:lvl2pPr>
            <a:lvl3pPr indent="-381000" lvl="2" marL="1371600" algn="l">
              <a:lnSpc>
                <a:spcPct val="90000"/>
              </a:lnSpc>
              <a:spcBef>
                <a:spcPts val="500"/>
              </a:spcBef>
              <a:spcAft>
                <a:spcPts val="0"/>
              </a:spcAft>
              <a:buSzPts val="2400"/>
              <a:buChar char="▪"/>
              <a:defRPr sz="2400"/>
            </a:lvl3pPr>
            <a:lvl4pPr indent="-355600" lvl="3" marL="1828800" algn="l">
              <a:lnSpc>
                <a:spcPct val="90000"/>
              </a:lnSpc>
              <a:spcBef>
                <a:spcPts val="500"/>
              </a:spcBef>
              <a:spcAft>
                <a:spcPts val="0"/>
              </a:spcAft>
              <a:buClr>
                <a:srgbClr val="1E4E79"/>
              </a:buClr>
              <a:buSzPts val="2000"/>
              <a:buChar char="▪"/>
              <a:defRPr sz="2000"/>
            </a:lvl4pPr>
            <a:lvl5pPr indent="-355600" lvl="4" marL="2286000" algn="l">
              <a:lnSpc>
                <a:spcPct val="90000"/>
              </a:lnSpc>
              <a:spcBef>
                <a:spcPts val="500"/>
              </a:spcBef>
              <a:spcAft>
                <a:spcPts val="0"/>
              </a:spcAft>
              <a:buClr>
                <a:srgbClr val="1E4E79"/>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4" name="Google Shape;84;p74"/>
          <p:cNvSpPr txBox="1"/>
          <p:nvPr>
            <p:ph idx="2" type="body"/>
          </p:nvPr>
        </p:nvSpPr>
        <p:spPr>
          <a:xfrm>
            <a:off x="630238" y="2057400"/>
            <a:ext cx="2949575"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SzPts val="1600"/>
              <a:buNone/>
              <a:defRPr sz="1600"/>
            </a:lvl1pPr>
            <a:lvl2pPr indent="-228600" lvl="1" marL="914400" algn="l">
              <a:lnSpc>
                <a:spcPct val="90000"/>
              </a:lnSpc>
              <a:spcBef>
                <a:spcPts val="500"/>
              </a:spcBef>
              <a:spcAft>
                <a:spcPts val="0"/>
              </a:spcAft>
              <a:buSzPts val="1400"/>
              <a:buNone/>
              <a:defRPr sz="1400"/>
            </a:lvl2pPr>
            <a:lvl3pPr indent="-228600" lvl="2" marL="1371600" algn="l">
              <a:lnSpc>
                <a:spcPct val="90000"/>
              </a:lnSpc>
              <a:spcBef>
                <a:spcPts val="500"/>
              </a:spcBef>
              <a:spcAft>
                <a:spcPts val="0"/>
              </a:spcAft>
              <a:buSzPts val="1200"/>
              <a:buNone/>
              <a:defRPr sz="1200"/>
            </a:lvl3pPr>
            <a:lvl4pPr indent="-228600" lvl="3" marL="1828800" algn="l">
              <a:lnSpc>
                <a:spcPct val="90000"/>
              </a:lnSpc>
              <a:spcBef>
                <a:spcPts val="500"/>
              </a:spcBef>
              <a:spcAft>
                <a:spcPts val="0"/>
              </a:spcAft>
              <a:buClr>
                <a:srgbClr val="1E4E79"/>
              </a:buClr>
              <a:buSzPts val="1000"/>
              <a:buNone/>
              <a:defRPr sz="1000"/>
            </a:lvl4pPr>
            <a:lvl5pPr indent="-228600" lvl="4" marL="2286000" algn="l">
              <a:lnSpc>
                <a:spcPct val="90000"/>
              </a:lnSpc>
              <a:spcBef>
                <a:spcPts val="500"/>
              </a:spcBef>
              <a:spcAft>
                <a:spcPts val="0"/>
              </a:spcAft>
              <a:buClr>
                <a:srgbClr val="1E4E79"/>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5" name="Google Shape;85;p74"/>
          <p:cNvSpPr txBox="1"/>
          <p:nvPr>
            <p:ph idx="10" type="dt"/>
          </p:nvPr>
        </p:nvSpPr>
        <p:spPr>
          <a:xfrm>
            <a:off x="0" y="6614445"/>
            <a:ext cx="1136591" cy="157748"/>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Clr>
                <a:srgbClr val="7F7F7F"/>
              </a:buClr>
              <a:buSzPts val="1800"/>
              <a:buNone/>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p:txBody>
      </p:sp>
      <p:sp>
        <p:nvSpPr>
          <p:cNvPr id="86" name="Google Shape;86;p74"/>
          <p:cNvSpPr txBox="1"/>
          <p:nvPr>
            <p:ph idx="11" type="ftr"/>
          </p:nvPr>
        </p:nvSpPr>
        <p:spPr>
          <a:xfrm>
            <a:off x="1747615" y="6614444"/>
            <a:ext cx="5648770" cy="157749"/>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rgbClr val="7F7F7F"/>
              </a:buClr>
              <a:buSzPts val="1800"/>
              <a:buNone/>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p:txBody>
      </p:sp>
      <p:sp>
        <p:nvSpPr>
          <p:cNvPr id="87" name="Google Shape;87;p74"/>
          <p:cNvSpPr txBox="1"/>
          <p:nvPr>
            <p:ph idx="12" type="sldNum"/>
          </p:nvPr>
        </p:nvSpPr>
        <p:spPr>
          <a:xfrm>
            <a:off x="8666614" y="6634163"/>
            <a:ext cx="478630" cy="120937"/>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7F7F7F"/>
              </a:buClr>
              <a:buSzPts val="1000"/>
              <a:buFont typeface="Lato"/>
              <a:buNone/>
              <a:defRPr b="0" i="0" sz="1000" u="none" cap="none" strike="noStrike">
                <a:solidFill>
                  <a:srgbClr val="7F7F7F"/>
                </a:solidFill>
                <a:latin typeface="Lato"/>
                <a:ea typeface="Lato"/>
                <a:cs typeface="Lato"/>
                <a:sym typeface="Lato"/>
              </a:defRPr>
            </a:lvl1pPr>
            <a:lvl2pPr indent="0" lvl="1" marL="0" marR="0" algn="r">
              <a:lnSpc>
                <a:spcPct val="100000"/>
              </a:lnSpc>
              <a:spcBef>
                <a:spcPts val="0"/>
              </a:spcBef>
              <a:spcAft>
                <a:spcPts val="0"/>
              </a:spcAft>
              <a:buClr>
                <a:srgbClr val="7F7F7F"/>
              </a:buClr>
              <a:buSzPts val="1000"/>
              <a:buFont typeface="Lato"/>
              <a:buNone/>
              <a:defRPr b="0" i="0" sz="1000" u="none" cap="none" strike="noStrike">
                <a:solidFill>
                  <a:srgbClr val="7F7F7F"/>
                </a:solidFill>
                <a:latin typeface="Lato"/>
                <a:ea typeface="Lato"/>
                <a:cs typeface="Lato"/>
                <a:sym typeface="Lato"/>
              </a:defRPr>
            </a:lvl2pPr>
            <a:lvl3pPr indent="0" lvl="2" marL="0" marR="0" algn="r">
              <a:lnSpc>
                <a:spcPct val="100000"/>
              </a:lnSpc>
              <a:spcBef>
                <a:spcPts val="0"/>
              </a:spcBef>
              <a:spcAft>
                <a:spcPts val="0"/>
              </a:spcAft>
              <a:buClr>
                <a:srgbClr val="7F7F7F"/>
              </a:buClr>
              <a:buSzPts val="1000"/>
              <a:buFont typeface="Lato"/>
              <a:buNone/>
              <a:defRPr b="0" i="0" sz="1000" u="none" cap="none" strike="noStrike">
                <a:solidFill>
                  <a:srgbClr val="7F7F7F"/>
                </a:solidFill>
                <a:latin typeface="Lato"/>
                <a:ea typeface="Lato"/>
                <a:cs typeface="Lato"/>
                <a:sym typeface="Lato"/>
              </a:defRPr>
            </a:lvl3pPr>
            <a:lvl4pPr indent="0" lvl="3" marL="0" marR="0" algn="r">
              <a:lnSpc>
                <a:spcPct val="100000"/>
              </a:lnSpc>
              <a:spcBef>
                <a:spcPts val="0"/>
              </a:spcBef>
              <a:spcAft>
                <a:spcPts val="0"/>
              </a:spcAft>
              <a:buClr>
                <a:srgbClr val="7F7F7F"/>
              </a:buClr>
              <a:buSzPts val="1000"/>
              <a:buFont typeface="Lato"/>
              <a:buNone/>
              <a:defRPr b="0" i="0" sz="1000" u="none" cap="none" strike="noStrike">
                <a:solidFill>
                  <a:srgbClr val="7F7F7F"/>
                </a:solidFill>
                <a:latin typeface="Lato"/>
                <a:ea typeface="Lato"/>
                <a:cs typeface="Lato"/>
                <a:sym typeface="Lato"/>
              </a:defRPr>
            </a:lvl4pPr>
            <a:lvl5pPr indent="0" lvl="4" marL="0" marR="0" algn="r">
              <a:lnSpc>
                <a:spcPct val="100000"/>
              </a:lnSpc>
              <a:spcBef>
                <a:spcPts val="0"/>
              </a:spcBef>
              <a:spcAft>
                <a:spcPts val="0"/>
              </a:spcAft>
              <a:buClr>
                <a:srgbClr val="7F7F7F"/>
              </a:buClr>
              <a:buSzPts val="1000"/>
              <a:buFont typeface="Lato"/>
              <a:buNone/>
              <a:defRPr b="0" i="0" sz="1000" u="none" cap="none" strike="noStrike">
                <a:solidFill>
                  <a:srgbClr val="7F7F7F"/>
                </a:solidFill>
                <a:latin typeface="Lato"/>
                <a:ea typeface="Lato"/>
                <a:cs typeface="Lato"/>
                <a:sym typeface="Lato"/>
              </a:defRPr>
            </a:lvl5pPr>
            <a:lvl6pPr indent="0" lvl="5" marL="0" marR="0" algn="r">
              <a:lnSpc>
                <a:spcPct val="100000"/>
              </a:lnSpc>
              <a:spcBef>
                <a:spcPts val="0"/>
              </a:spcBef>
              <a:spcAft>
                <a:spcPts val="0"/>
              </a:spcAft>
              <a:buClr>
                <a:srgbClr val="7F7F7F"/>
              </a:buClr>
              <a:buSzPts val="1000"/>
              <a:buFont typeface="Lato"/>
              <a:buNone/>
              <a:defRPr b="0" i="0" sz="1000" u="none" cap="none" strike="noStrike">
                <a:solidFill>
                  <a:srgbClr val="7F7F7F"/>
                </a:solidFill>
                <a:latin typeface="Lato"/>
                <a:ea typeface="Lato"/>
                <a:cs typeface="Lato"/>
                <a:sym typeface="Lato"/>
              </a:defRPr>
            </a:lvl6pPr>
            <a:lvl7pPr indent="0" lvl="6" marL="0" marR="0" algn="r">
              <a:lnSpc>
                <a:spcPct val="100000"/>
              </a:lnSpc>
              <a:spcBef>
                <a:spcPts val="0"/>
              </a:spcBef>
              <a:spcAft>
                <a:spcPts val="0"/>
              </a:spcAft>
              <a:buClr>
                <a:srgbClr val="7F7F7F"/>
              </a:buClr>
              <a:buSzPts val="1000"/>
              <a:buFont typeface="Lato"/>
              <a:buNone/>
              <a:defRPr b="0" i="0" sz="1000" u="none" cap="none" strike="noStrike">
                <a:solidFill>
                  <a:srgbClr val="7F7F7F"/>
                </a:solidFill>
                <a:latin typeface="Lato"/>
                <a:ea typeface="Lato"/>
                <a:cs typeface="Lato"/>
                <a:sym typeface="Lato"/>
              </a:defRPr>
            </a:lvl7pPr>
            <a:lvl8pPr indent="0" lvl="7" marL="0" marR="0" algn="r">
              <a:lnSpc>
                <a:spcPct val="100000"/>
              </a:lnSpc>
              <a:spcBef>
                <a:spcPts val="0"/>
              </a:spcBef>
              <a:spcAft>
                <a:spcPts val="0"/>
              </a:spcAft>
              <a:buClr>
                <a:srgbClr val="7F7F7F"/>
              </a:buClr>
              <a:buSzPts val="1000"/>
              <a:buFont typeface="Lato"/>
              <a:buNone/>
              <a:defRPr b="0" i="0" sz="1000" u="none" cap="none" strike="noStrike">
                <a:solidFill>
                  <a:srgbClr val="7F7F7F"/>
                </a:solidFill>
                <a:latin typeface="Lato"/>
                <a:ea typeface="Lato"/>
                <a:cs typeface="Lato"/>
                <a:sym typeface="Lato"/>
              </a:defRPr>
            </a:lvl8pPr>
            <a:lvl9pPr indent="0" lvl="8" marL="0" marR="0" algn="r">
              <a:lnSpc>
                <a:spcPct val="100000"/>
              </a:lnSpc>
              <a:spcBef>
                <a:spcPts val="0"/>
              </a:spcBef>
              <a:spcAft>
                <a:spcPts val="0"/>
              </a:spcAft>
              <a:buClr>
                <a:srgbClr val="7F7F7F"/>
              </a:buClr>
              <a:buSzPts val="1000"/>
              <a:buFont typeface="Lato"/>
              <a:buNone/>
              <a:defRPr b="0" i="0" sz="1000" u="none" cap="none" strike="noStrike">
                <a:solidFill>
                  <a:srgbClr val="7F7F7F"/>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8" name="Shape 88"/>
        <p:cNvGrpSpPr/>
        <p:nvPr/>
      </p:nvGrpSpPr>
      <p:grpSpPr>
        <a:xfrm>
          <a:off x="0" y="0"/>
          <a:ext cx="0" cy="0"/>
          <a:chOff x="0" y="0"/>
          <a:chExt cx="0" cy="0"/>
        </a:xfrm>
      </p:grpSpPr>
      <p:sp>
        <p:nvSpPr>
          <p:cNvPr id="89" name="Google Shape;89;p75"/>
          <p:cNvSpPr txBox="1"/>
          <p:nvPr>
            <p:ph type="title"/>
          </p:nvPr>
        </p:nvSpPr>
        <p:spPr>
          <a:xfrm>
            <a:off x="630238" y="457200"/>
            <a:ext cx="2949575"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rgbClr val="2185C5"/>
              </a:buClr>
              <a:buSzPts val="3200"/>
              <a:buFont typeface="Lato"/>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0" name="Google Shape;90;p75"/>
          <p:cNvSpPr/>
          <p:nvPr>
            <p:ph idx="2" type="pic"/>
          </p:nvPr>
        </p:nvSpPr>
        <p:spPr>
          <a:xfrm>
            <a:off x="3887788" y="987425"/>
            <a:ext cx="4629150" cy="4873625"/>
          </a:xfrm>
          <a:prstGeom prst="rect">
            <a:avLst/>
          </a:prstGeom>
          <a:noFill/>
          <a:ln>
            <a:noFill/>
          </a:ln>
        </p:spPr>
      </p:sp>
      <p:sp>
        <p:nvSpPr>
          <p:cNvPr id="91" name="Google Shape;91;p75"/>
          <p:cNvSpPr txBox="1"/>
          <p:nvPr>
            <p:ph idx="1" type="body"/>
          </p:nvPr>
        </p:nvSpPr>
        <p:spPr>
          <a:xfrm>
            <a:off x="630238" y="2057400"/>
            <a:ext cx="2949575"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SzPts val="1600"/>
              <a:buNone/>
              <a:defRPr sz="1600"/>
            </a:lvl1pPr>
            <a:lvl2pPr indent="-228600" lvl="1" marL="914400" algn="l">
              <a:lnSpc>
                <a:spcPct val="90000"/>
              </a:lnSpc>
              <a:spcBef>
                <a:spcPts val="500"/>
              </a:spcBef>
              <a:spcAft>
                <a:spcPts val="0"/>
              </a:spcAft>
              <a:buSzPts val="1400"/>
              <a:buNone/>
              <a:defRPr sz="1400"/>
            </a:lvl2pPr>
            <a:lvl3pPr indent="-228600" lvl="2" marL="1371600" algn="l">
              <a:lnSpc>
                <a:spcPct val="90000"/>
              </a:lnSpc>
              <a:spcBef>
                <a:spcPts val="500"/>
              </a:spcBef>
              <a:spcAft>
                <a:spcPts val="0"/>
              </a:spcAft>
              <a:buSzPts val="1200"/>
              <a:buNone/>
              <a:defRPr sz="1200"/>
            </a:lvl3pPr>
            <a:lvl4pPr indent="-228600" lvl="3" marL="1828800" algn="l">
              <a:lnSpc>
                <a:spcPct val="90000"/>
              </a:lnSpc>
              <a:spcBef>
                <a:spcPts val="500"/>
              </a:spcBef>
              <a:spcAft>
                <a:spcPts val="0"/>
              </a:spcAft>
              <a:buClr>
                <a:srgbClr val="1E4E79"/>
              </a:buClr>
              <a:buSzPts val="1000"/>
              <a:buNone/>
              <a:defRPr sz="1000"/>
            </a:lvl4pPr>
            <a:lvl5pPr indent="-228600" lvl="4" marL="2286000" algn="l">
              <a:lnSpc>
                <a:spcPct val="90000"/>
              </a:lnSpc>
              <a:spcBef>
                <a:spcPts val="500"/>
              </a:spcBef>
              <a:spcAft>
                <a:spcPts val="0"/>
              </a:spcAft>
              <a:buClr>
                <a:srgbClr val="1E4E79"/>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92" name="Google Shape;92;p75"/>
          <p:cNvSpPr txBox="1"/>
          <p:nvPr>
            <p:ph idx="10" type="dt"/>
          </p:nvPr>
        </p:nvSpPr>
        <p:spPr>
          <a:xfrm>
            <a:off x="0" y="6614445"/>
            <a:ext cx="1136591" cy="157748"/>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Clr>
                <a:srgbClr val="7F7F7F"/>
              </a:buClr>
              <a:buSzPts val="1800"/>
              <a:buNone/>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p:txBody>
      </p:sp>
      <p:sp>
        <p:nvSpPr>
          <p:cNvPr id="93" name="Google Shape;93;p75"/>
          <p:cNvSpPr txBox="1"/>
          <p:nvPr>
            <p:ph idx="11" type="ftr"/>
          </p:nvPr>
        </p:nvSpPr>
        <p:spPr>
          <a:xfrm>
            <a:off x="1747615" y="6614444"/>
            <a:ext cx="5648770" cy="157749"/>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rgbClr val="7F7F7F"/>
              </a:buClr>
              <a:buSzPts val="1800"/>
              <a:buNone/>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p:txBody>
      </p:sp>
      <p:sp>
        <p:nvSpPr>
          <p:cNvPr id="94" name="Google Shape;94;p75"/>
          <p:cNvSpPr txBox="1"/>
          <p:nvPr>
            <p:ph idx="12" type="sldNum"/>
          </p:nvPr>
        </p:nvSpPr>
        <p:spPr>
          <a:xfrm>
            <a:off x="8658068" y="6634163"/>
            <a:ext cx="478630" cy="120937"/>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7F7F7F"/>
              </a:buClr>
              <a:buSzPts val="1000"/>
              <a:buFont typeface="Lato"/>
              <a:buNone/>
              <a:defRPr b="0" i="0" sz="1000" u="none" cap="none" strike="noStrike">
                <a:solidFill>
                  <a:srgbClr val="7F7F7F"/>
                </a:solidFill>
                <a:latin typeface="Lato"/>
                <a:ea typeface="Lato"/>
                <a:cs typeface="Lato"/>
                <a:sym typeface="Lato"/>
              </a:defRPr>
            </a:lvl1pPr>
            <a:lvl2pPr indent="0" lvl="1" marL="0" marR="0" algn="r">
              <a:lnSpc>
                <a:spcPct val="100000"/>
              </a:lnSpc>
              <a:spcBef>
                <a:spcPts val="0"/>
              </a:spcBef>
              <a:spcAft>
                <a:spcPts val="0"/>
              </a:spcAft>
              <a:buClr>
                <a:srgbClr val="7F7F7F"/>
              </a:buClr>
              <a:buSzPts val="1000"/>
              <a:buFont typeface="Lato"/>
              <a:buNone/>
              <a:defRPr b="0" i="0" sz="1000" u="none" cap="none" strike="noStrike">
                <a:solidFill>
                  <a:srgbClr val="7F7F7F"/>
                </a:solidFill>
                <a:latin typeface="Lato"/>
                <a:ea typeface="Lato"/>
                <a:cs typeface="Lato"/>
                <a:sym typeface="Lato"/>
              </a:defRPr>
            </a:lvl2pPr>
            <a:lvl3pPr indent="0" lvl="2" marL="0" marR="0" algn="r">
              <a:lnSpc>
                <a:spcPct val="100000"/>
              </a:lnSpc>
              <a:spcBef>
                <a:spcPts val="0"/>
              </a:spcBef>
              <a:spcAft>
                <a:spcPts val="0"/>
              </a:spcAft>
              <a:buClr>
                <a:srgbClr val="7F7F7F"/>
              </a:buClr>
              <a:buSzPts val="1000"/>
              <a:buFont typeface="Lato"/>
              <a:buNone/>
              <a:defRPr b="0" i="0" sz="1000" u="none" cap="none" strike="noStrike">
                <a:solidFill>
                  <a:srgbClr val="7F7F7F"/>
                </a:solidFill>
                <a:latin typeface="Lato"/>
                <a:ea typeface="Lato"/>
                <a:cs typeface="Lato"/>
                <a:sym typeface="Lato"/>
              </a:defRPr>
            </a:lvl3pPr>
            <a:lvl4pPr indent="0" lvl="3" marL="0" marR="0" algn="r">
              <a:lnSpc>
                <a:spcPct val="100000"/>
              </a:lnSpc>
              <a:spcBef>
                <a:spcPts val="0"/>
              </a:spcBef>
              <a:spcAft>
                <a:spcPts val="0"/>
              </a:spcAft>
              <a:buClr>
                <a:srgbClr val="7F7F7F"/>
              </a:buClr>
              <a:buSzPts val="1000"/>
              <a:buFont typeface="Lato"/>
              <a:buNone/>
              <a:defRPr b="0" i="0" sz="1000" u="none" cap="none" strike="noStrike">
                <a:solidFill>
                  <a:srgbClr val="7F7F7F"/>
                </a:solidFill>
                <a:latin typeface="Lato"/>
                <a:ea typeface="Lato"/>
                <a:cs typeface="Lato"/>
                <a:sym typeface="Lato"/>
              </a:defRPr>
            </a:lvl4pPr>
            <a:lvl5pPr indent="0" lvl="4" marL="0" marR="0" algn="r">
              <a:lnSpc>
                <a:spcPct val="100000"/>
              </a:lnSpc>
              <a:spcBef>
                <a:spcPts val="0"/>
              </a:spcBef>
              <a:spcAft>
                <a:spcPts val="0"/>
              </a:spcAft>
              <a:buClr>
                <a:srgbClr val="7F7F7F"/>
              </a:buClr>
              <a:buSzPts val="1000"/>
              <a:buFont typeface="Lato"/>
              <a:buNone/>
              <a:defRPr b="0" i="0" sz="1000" u="none" cap="none" strike="noStrike">
                <a:solidFill>
                  <a:srgbClr val="7F7F7F"/>
                </a:solidFill>
                <a:latin typeface="Lato"/>
                <a:ea typeface="Lato"/>
                <a:cs typeface="Lato"/>
                <a:sym typeface="Lato"/>
              </a:defRPr>
            </a:lvl5pPr>
            <a:lvl6pPr indent="0" lvl="5" marL="0" marR="0" algn="r">
              <a:lnSpc>
                <a:spcPct val="100000"/>
              </a:lnSpc>
              <a:spcBef>
                <a:spcPts val="0"/>
              </a:spcBef>
              <a:spcAft>
                <a:spcPts val="0"/>
              </a:spcAft>
              <a:buClr>
                <a:srgbClr val="7F7F7F"/>
              </a:buClr>
              <a:buSzPts val="1000"/>
              <a:buFont typeface="Lato"/>
              <a:buNone/>
              <a:defRPr b="0" i="0" sz="1000" u="none" cap="none" strike="noStrike">
                <a:solidFill>
                  <a:srgbClr val="7F7F7F"/>
                </a:solidFill>
                <a:latin typeface="Lato"/>
                <a:ea typeface="Lato"/>
                <a:cs typeface="Lato"/>
                <a:sym typeface="Lato"/>
              </a:defRPr>
            </a:lvl6pPr>
            <a:lvl7pPr indent="0" lvl="6" marL="0" marR="0" algn="r">
              <a:lnSpc>
                <a:spcPct val="100000"/>
              </a:lnSpc>
              <a:spcBef>
                <a:spcPts val="0"/>
              </a:spcBef>
              <a:spcAft>
                <a:spcPts val="0"/>
              </a:spcAft>
              <a:buClr>
                <a:srgbClr val="7F7F7F"/>
              </a:buClr>
              <a:buSzPts val="1000"/>
              <a:buFont typeface="Lato"/>
              <a:buNone/>
              <a:defRPr b="0" i="0" sz="1000" u="none" cap="none" strike="noStrike">
                <a:solidFill>
                  <a:srgbClr val="7F7F7F"/>
                </a:solidFill>
                <a:latin typeface="Lato"/>
                <a:ea typeface="Lato"/>
                <a:cs typeface="Lato"/>
                <a:sym typeface="Lato"/>
              </a:defRPr>
            </a:lvl7pPr>
            <a:lvl8pPr indent="0" lvl="7" marL="0" marR="0" algn="r">
              <a:lnSpc>
                <a:spcPct val="100000"/>
              </a:lnSpc>
              <a:spcBef>
                <a:spcPts val="0"/>
              </a:spcBef>
              <a:spcAft>
                <a:spcPts val="0"/>
              </a:spcAft>
              <a:buClr>
                <a:srgbClr val="7F7F7F"/>
              </a:buClr>
              <a:buSzPts val="1000"/>
              <a:buFont typeface="Lato"/>
              <a:buNone/>
              <a:defRPr b="0" i="0" sz="1000" u="none" cap="none" strike="noStrike">
                <a:solidFill>
                  <a:srgbClr val="7F7F7F"/>
                </a:solidFill>
                <a:latin typeface="Lato"/>
                <a:ea typeface="Lato"/>
                <a:cs typeface="Lato"/>
                <a:sym typeface="Lato"/>
              </a:defRPr>
            </a:lvl8pPr>
            <a:lvl9pPr indent="0" lvl="8" marL="0" marR="0" algn="r">
              <a:lnSpc>
                <a:spcPct val="100000"/>
              </a:lnSpc>
              <a:spcBef>
                <a:spcPts val="0"/>
              </a:spcBef>
              <a:spcAft>
                <a:spcPts val="0"/>
              </a:spcAft>
              <a:buClr>
                <a:srgbClr val="7F7F7F"/>
              </a:buClr>
              <a:buSzPts val="1000"/>
              <a:buFont typeface="Lato"/>
              <a:buNone/>
              <a:defRPr b="0" i="0" sz="1000" u="none" cap="none" strike="noStrike">
                <a:solidFill>
                  <a:srgbClr val="7F7F7F"/>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95" name="Shape 95"/>
        <p:cNvGrpSpPr/>
        <p:nvPr/>
      </p:nvGrpSpPr>
      <p:grpSpPr>
        <a:xfrm>
          <a:off x="0" y="0"/>
          <a:ext cx="0" cy="0"/>
          <a:chOff x="0" y="0"/>
          <a:chExt cx="0" cy="0"/>
        </a:xfrm>
      </p:grpSpPr>
      <p:sp>
        <p:nvSpPr>
          <p:cNvPr id="96" name="Google Shape;96;p76"/>
          <p:cNvSpPr txBox="1"/>
          <p:nvPr>
            <p:ph type="title"/>
          </p:nvPr>
        </p:nvSpPr>
        <p:spPr>
          <a:xfrm>
            <a:off x="129541" y="114301"/>
            <a:ext cx="8904922" cy="1030835"/>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185C5"/>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7" name="Google Shape;97;p76"/>
          <p:cNvSpPr txBox="1"/>
          <p:nvPr>
            <p:ph idx="1" type="body"/>
          </p:nvPr>
        </p:nvSpPr>
        <p:spPr>
          <a:xfrm rot="5400000">
            <a:off x="1917675" y="-502344"/>
            <a:ext cx="5328654" cy="8904922"/>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SzPts val="1800"/>
              <a:buChar char="▪"/>
              <a:defRPr/>
            </a:lvl1pPr>
            <a:lvl2pPr indent="-342900" lvl="1" marL="914400" algn="l">
              <a:lnSpc>
                <a:spcPct val="90000"/>
              </a:lnSpc>
              <a:spcBef>
                <a:spcPts val="500"/>
              </a:spcBef>
              <a:spcAft>
                <a:spcPts val="0"/>
              </a:spcAft>
              <a:buSzPts val="1800"/>
              <a:buChar char="▪"/>
              <a:defRPr/>
            </a:lvl2pPr>
            <a:lvl3pPr indent="-342900" lvl="2" marL="1371600" algn="l">
              <a:lnSpc>
                <a:spcPct val="90000"/>
              </a:lnSpc>
              <a:spcBef>
                <a:spcPts val="500"/>
              </a:spcBef>
              <a:spcAft>
                <a:spcPts val="0"/>
              </a:spcAft>
              <a:buSzPts val="1800"/>
              <a:buChar char="▪"/>
              <a:defRPr/>
            </a:lvl3pPr>
            <a:lvl4pPr indent="-342900" lvl="3" marL="1828800" algn="l">
              <a:lnSpc>
                <a:spcPct val="90000"/>
              </a:lnSpc>
              <a:spcBef>
                <a:spcPts val="500"/>
              </a:spcBef>
              <a:spcAft>
                <a:spcPts val="0"/>
              </a:spcAft>
              <a:buClr>
                <a:srgbClr val="1E4E79"/>
              </a:buClr>
              <a:buSzPts val="1800"/>
              <a:buChar char="▪"/>
              <a:defRPr/>
            </a:lvl4pPr>
            <a:lvl5pPr indent="-342900" lvl="4" marL="2286000" algn="l">
              <a:lnSpc>
                <a:spcPct val="90000"/>
              </a:lnSpc>
              <a:spcBef>
                <a:spcPts val="500"/>
              </a:spcBef>
              <a:spcAft>
                <a:spcPts val="0"/>
              </a:spcAft>
              <a:buClr>
                <a:srgbClr val="1E4E7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8" name="Google Shape;98;p76"/>
          <p:cNvSpPr txBox="1"/>
          <p:nvPr>
            <p:ph idx="10" type="dt"/>
          </p:nvPr>
        </p:nvSpPr>
        <p:spPr>
          <a:xfrm>
            <a:off x="0" y="6614445"/>
            <a:ext cx="1136591" cy="157748"/>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Clr>
                <a:srgbClr val="7F7F7F"/>
              </a:buClr>
              <a:buSzPts val="1800"/>
              <a:buNone/>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p:txBody>
      </p:sp>
      <p:sp>
        <p:nvSpPr>
          <p:cNvPr id="99" name="Google Shape;99;p76"/>
          <p:cNvSpPr txBox="1"/>
          <p:nvPr>
            <p:ph idx="11" type="ftr"/>
          </p:nvPr>
        </p:nvSpPr>
        <p:spPr>
          <a:xfrm>
            <a:off x="1747615" y="6614444"/>
            <a:ext cx="5648770" cy="157749"/>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rgbClr val="7F7F7F"/>
              </a:buClr>
              <a:buSzPts val="1800"/>
              <a:buNone/>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p:txBody>
      </p:sp>
      <p:sp>
        <p:nvSpPr>
          <p:cNvPr id="100" name="Google Shape;100;p76"/>
          <p:cNvSpPr txBox="1"/>
          <p:nvPr>
            <p:ph idx="12" type="sldNum"/>
          </p:nvPr>
        </p:nvSpPr>
        <p:spPr>
          <a:xfrm>
            <a:off x="8666614" y="6634163"/>
            <a:ext cx="478630" cy="120937"/>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7F7F7F"/>
              </a:buClr>
              <a:buSzPts val="1000"/>
              <a:buFont typeface="Lato"/>
              <a:buNone/>
              <a:defRPr b="0" i="0" sz="1000" u="none" cap="none" strike="noStrike">
                <a:solidFill>
                  <a:srgbClr val="7F7F7F"/>
                </a:solidFill>
                <a:latin typeface="Lato"/>
                <a:ea typeface="Lato"/>
                <a:cs typeface="Lato"/>
                <a:sym typeface="Lato"/>
              </a:defRPr>
            </a:lvl1pPr>
            <a:lvl2pPr indent="0" lvl="1" marL="0" marR="0" algn="r">
              <a:lnSpc>
                <a:spcPct val="100000"/>
              </a:lnSpc>
              <a:spcBef>
                <a:spcPts val="0"/>
              </a:spcBef>
              <a:spcAft>
                <a:spcPts val="0"/>
              </a:spcAft>
              <a:buClr>
                <a:srgbClr val="7F7F7F"/>
              </a:buClr>
              <a:buSzPts val="1000"/>
              <a:buFont typeface="Lato"/>
              <a:buNone/>
              <a:defRPr b="0" i="0" sz="1000" u="none" cap="none" strike="noStrike">
                <a:solidFill>
                  <a:srgbClr val="7F7F7F"/>
                </a:solidFill>
                <a:latin typeface="Lato"/>
                <a:ea typeface="Lato"/>
                <a:cs typeface="Lato"/>
                <a:sym typeface="Lato"/>
              </a:defRPr>
            </a:lvl2pPr>
            <a:lvl3pPr indent="0" lvl="2" marL="0" marR="0" algn="r">
              <a:lnSpc>
                <a:spcPct val="100000"/>
              </a:lnSpc>
              <a:spcBef>
                <a:spcPts val="0"/>
              </a:spcBef>
              <a:spcAft>
                <a:spcPts val="0"/>
              </a:spcAft>
              <a:buClr>
                <a:srgbClr val="7F7F7F"/>
              </a:buClr>
              <a:buSzPts val="1000"/>
              <a:buFont typeface="Lato"/>
              <a:buNone/>
              <a:defRPr b="0" i="0" sz="1000" u="none" cap="none" strike="noStrike">
                <a:solidFill>
                  <a:srgbClr val="7F7F7F"/>
                </a:solidFill>
                <a:latin typeface="Lato"/>
                <a:ea typeface="Lato"/>
                <a:cs typeface="Lato"/>
                <a:sym typeface="Lato"/>
              </a:defRPr>
            </a:lvl3pPr>
            <a:lvl4pPr indent="0" lvl="3" marL="0" marR="0" algn="r">
              <a:lnSpc>
                <a:spcPct val="100000"/>
              </a:lnSpc>
              <a:spcBef>
                <a:spcPts val="0"/>
              </a:spcBef>
              <a:spcAft>
                <a:spcPts val="0"/>
              </a:spcAft>
              <a:buClr>
                <a:srgbClr val="7F7F7F"/>
              </a:buClr>
              <a:buSzPts val="1000"/>
              <a:buFont typeface="Lato"/>
              <a:buNone/>
              <a:defRPr b="0" i="0" sz="1000" u="none" cap="none" strike="noStrike">
                <a:solidFill>
                  <a:srgbClr val="7F7F7F"/>
                </a:solidFill>
                <a:latin typeface="Lato"/>
                <a:ea typeface="Lato"/>
                <a:cs typeface="Lato"/>
                <a:sym typeface="Lato"/>
              </a:defRPr>
            </a:lvl4pPr>
            <a:lvl5pPr indent="0" lvl="4" marL="0" marR="0" algn="r">
              <a:lnSpc>
                <a:spcPct val="100000"/>
              </a:lnSpc>
              <a:spcBef>
                <a:spcPts val="0"/>
              </a:spcBef>
              <a:spcAft>
                <a:spcPts val="0"/>
              </a:spcAft>
              <a:buClr>
                <a:srgbClr val="7F7F7F"/>
              </a:buClr>
              <a:buSzPts val="1000"/>
              <a:buFont typeface="Lato"/>
              <a:buNone/>
              <a:defRPr b="0" i="0" sz="1000" u="none" cap="none" strike="noStrike">
                <a:solidFill>
                  <a:srgbClr val="7F7F7F"/>
                </a:solidFill>
                <a:latin typeface="Lato"/>
                <a:ea typeface="Lato"/>
                <a:cs typeface="Lato"/>
                <a:sym typeface="Lato"/>
              </a:defRPr>
            </a:lvl5pPr>
            <a:lvl6pPr indent="0" lvl="5" marL="0" marR="0" algn="r">
              <a:lnSpc>
                <a:spcPct val="100000"/>
              </a:lnSpc>
              <a:spcBef>
                <a:spcPts val="0"/>
              </a:spcBef>
              <a:spcAft>
                <a:spcPts val="0"/>
              </a:spcAft>
              <a:buClr>
                <a:srgbClr val="7F7F7F"/>
              </a:buClr>
              <a:buSzPts val="1000"/>
              <a:buFont typeface="Lato"/>
              <a:buNone/>
              <a:defRPr b="0" i="0" sz="1000" u="none" cap="none" strike="noStrike">
                <a:solidFill>
                  <a:srgbClr val="7F7F7F"/>
                </a:solidFill>
                <a:latin typeface="Lato"/>
                <a:ea typeface="Lato"/>
                <a:cs typeface="Lato"/>
                <a:sym typeface="Lato"/>
              </a:defRPr>
            </a:lvl6pPr>
            <a:lvl7pPr indent="0" lvl="6" marL="0" marR="0" algn="r">
              <a:lnSpc>
                <a:spcPct val="100000"/>
              </a:lnSpc>
              <a:spcBef>
                <a:spcPts val="0"/>
              </a:spcBef>
              <a:spcAft>
                <a:spcPts val="0"/>
              </a:spcAft>
              <a:buClr>
                <a:srgbClr val="7F7F7F"/>
              </a:buClr>
              <a:buSzPts val="1000"/>
              <a:buFont typeface="Lato"/>
              <a:buNone/>
              <a:defRPr b="0" i="0" sz="1000" u="none" cap="none" strike="noStrike">
                <a:solidFill>
                  <a:srgbClr val="7F7F7F"/>
                </a:solidFill>
                <a:latin typeface="Lato"/>
                <a:ea typeface="Lato"/>
                <a:cs typeface="Lato"/>
                <a:sym typeface="Lato"/>
              </a:defRPr>
            </a:lvl7pPr>
            <a:lvl8pPr indent="0" lvl="7" marL="0" marR="0" algn="r">
              <a:lnSpc>
                <a:spcPct val="100000"/>
              </a:lnSpc>
              <a:spcBef>
                <a:spcPts val="0"/>
              </a:spcBef>
              <a:spcAft>
                <a:spcPts val="0"/>
              </a:spcAft>
              <a:buClr>
                <a:srgbClr val="7F7F7F"/>
              </a:buClr>
              <a:buSzPts val="1000"/>
              <a:buFont typeface="Lato"/>
              <a:buNone/>
              <a:defRPr b="0" i="0" sz="1000" u="none" cap="none" strike="noStrike">
                <a:solidFill>
                  <a:srgbClr val="7F7F7F"/>
                </a:solidFill>
                <a:latin typeface="Lato"/>
                <a:ea typeface="Lato"/>
                <a:cs typeface="Lato"/>
                <a:sym typeface="Lato"/>
              </a:defRPr>
            </a:lvl8pPr>
            <a:lvl9pPr indent="0" lvl="8" marL="0" marR="0" algn="r">
              <a:lnSpc>
                <a:spcPct val="100000"/>
              </a:lnSpc>
              <a:spcBef>
                <a:spcPts val="0"/>
              </a:spcBef>
              <a:spcAft>
                <a:spcPts val="0"/>
              </a:spcAft>
              <a:buClr>
                <a:srgbClr val="7F7F7F"/>
              </a:buClr>
              <a:buSzPts val="1000"/>
              <a:buFont typeface="Lato"/>
              <a:buNone/>
              <a:defRPr b="0" i="0" sz="1000" u="none" cap="none" strike="noStrike">
                <a:solidFill>
                  <a:srgbClr val="7F7F7F"/>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01" name="Shape 101"/>
        <p:cNvGrpSpPr/>
        <p:nvPr/>
      </p:nvGrpSpPr>
      <p:grpSpPr>
        <a:xfrm>
          <a:off x="0" y="0"/>
          <a:ext cx="0" cy="0"/>
          <a:chOff x="0" y="0"/>
          <a:chExt cx="0" cy="0"/>
        </a:xfrm>
      </p:grpSpPr>
      <p:sp>
        <p:nvSpPr>
          <p:cNvPr id="102" name="Google Shape;102;p77"/>
          <p:cNvSpPr txBox="1"/>
          <p:nvPr>
            <p:ph type="title"/>
          </p:nvPr>
        </p:nvSpPr>
        <p:spPr>
          <a:xfrm rot="5400000">
            <a:off x="4623593" y="2285206"/>
            <a:ext cx="5811838" cy="1971675"/>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185C5"/>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3" name="Google Shape;103;p77"/>
          <p:cNvSpPr txBox="1"/>
          <p:nvPr>
            <p:ph idx="1" type="body"/>
          </p:nvPr>
        </p:nvSpPr>
        <p:spPr>
          <a:xfrm rot="5400000">
            <a:off x="604044" y="389732"/>
            <a:ext cx="5811838" cy="5762625"/>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SzPts val="1800"/>
              <a:buChar char="▪"/>
              <a:defRPr/>
            </a:lvl1pPr>
            <a:lvl2pPr indent="-342900" lvl="1" marL="914400" algn="l">
              <a:lnSpc>
                <a:spcPct val="90000"/>
              </a:lnSpc>
              <a:spcBef>
                <a:spcPts val="500"/>
              </a:spcBef>
              <a:spcAft>
                <a:spcPts val="0"/>
              </a:spcAft>
              <a:buSzPts val="1800"/>
              <a:buChar char="▪"/>
              <a:defRPr/>
            </a:lvl2pPr>
            <a:lvl3pPr indent="-342900" lvl="2" marL="1371600" algn="l">
              <a:lnSpc>
                <a:spcPct val="90000"/>
              </a:lnSpc>
              <a:spcBef>
                <a:spcPts val="500"/>
              </a:spcBef>
              <a:spcAft>
                <a:spcPts val="0"/>
              </a:spcAft>
              <a:buSzPts val="1800"/>
              <a:buChar char="▪"/>
              <a:defRPr/>
            </a:lvl3pPr>
            <a:lvl4pPr indent="-342900" lvl="3" marL="1828800" algn="l">
              <a:lnSpc>
                <a:spcPct val="90000"/>
              </a:lnSpc>
              <a:spcBef>
                <a:spcPts val="500"/>
              </a:spcBef>
              <a:spcAft>
                <a:spcPts val="0"/>
              </a:spcAft>
              <a:buClr>
                <a:srgbClr val="1E4E79"/>
              </a:buClr>
              <a:buSzPts val="1800"/>
              <a:buChar char="▪"/>
              <a:defRPr/>
            </a:lvl4pPr>
            <a:lvl5pPr indent="-342900" lvl="4" marL="2286000" algn="l">
              <a:lnSpc>
                <a:spcPct val="90000"/>
              </a:lnSpc>
              <a:spcBef>
                <a:spcPts val="500"/>
              </a:spcBef>
              <a:spcAft>
                <a:spcPts val="0"/>
              </a:spcAft>
              <a:buClr>
                <a:srgbClr val="1E4E7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 name="Google Shape;104;p77"/>
          <p:cNvSpPr txBox="1"/>
          <p:nvPr>
            <p:ph idx="10" type="dt"/>
          </p:nvPr>
        </p:nvSpPr>
        <p:spPr>
          <a:xfrm>
            <a:off x="0" y="6614445"/>
            <a:ext cx="1136591" cy="157748"/>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Clr>
                <a:srgbClr val="7F7F7F"/>
              </a:buClr>
              <a:buSzPts val="1800"/>
              <a:buNone/>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p:txBody>
      </p:sp>
      <p:sp>
        <p:nvSpPr>
          <p:cNvPr id="105" name="Google Shape;105;p77"/>
          <p:cNvSpPr txBox="1"/>
          <p:nvPr>
            <p:ph idx="11" type="ftr"/>
          </p:nvPr>
        </p:nvSpPr>
        <p:spPr>
          <a:xfrm>
            <a:off x="1747615" y="6614444"/>
            <a:ext cx="5648770" cy="157749"/>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rgbClr val="7F7F7F"/>
              </a:buClr>
              <a:buSzPts val="1800"/>
              <a:buNone/>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p:txBody>
      </p:sp>
      <p:sp>
        <p:nvSpPr>
          <p:cNvPr id="106" name="Google Shape;106;p77"/>
          <p:cNvSpPr txBox="1"/>
          <p:nvPr>
            <p:ph idx="12" type="sldNum"/>
          </p:nvPr>
        </p:nvSpPr>
        <p:spPr>
          <a:xfrm>
            <a:off x="8666614" y="6634163"/>
            <a:ext cx="478630" cy="120937"/>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7F7F7F"/>
              </a:buClr>
              <a:buSzPts val="1000"/>
              <a:buFont typeface="Lato"/>
              <a:buNone/>
              <a:defRPr b="0" i="0" sz="1000" u="none" cap="none" strike="noStrike">
                <a:solidFill>
                  <a:srgbClr val="7F7F7F"/>
                </a:solidFill>
                <a:latin typeface="Lato"/>
                <a:ea typeface="Lato"/>
                <a:cs typeface="Lato"/>
                <a:sym typeface="Lato"/>
              </a:defRPr>
            </a:lvl1pPr>
            <a:lvl2pPr indent="0" lvl="1" marL="0" marR="0" algn="r">
              <a:lnSpc>
                <a:spcPct val="100000"/>
              </a:lnSpc>
              <a:spcBef>
                <a:spcPts val="0"/>
              </a:spcBef>
              <a:spcAft>
                <a:spcPts val="0"/>
              </a:spcAft>
              <a:buClr>
                <a:srgbClr val="7F7F7F"/>
              </a:buClr>
              <a:buSzPts val="1000"/>
              <a:buFont typeface="Lato"/>
              <a:buNone/>
              <a:defRPr b="0" i="0" sz="1000" u="none" cap="none" strike="noStrike">
                <a:solidFill>
                  <a:srgbClr val="7F7F7F"/>
                </a:solidFill>
                <a:latin typeface="Lato"/>
                <a:ea typeface="Lato"/>
                <a:cs typeface="Lato"/>
                <a:sym typeface="Lato"/>
              </a:defRPr>
            </a:lvl2pPr>
            <a:lvl3pPr indent="0" lvl="2" marL="0" marR="0" algn="r">
              <a:lnSpc>
                <a:spcPct val="100000"/>
              </a:lnSpc>
              <a:spcBef>
                <a:spcPts val="0"/>
              </a:spcBef>
              <a:spcAft>
                <a:spcPts val="0"/>
              </a:spcAft>
              <a:buClr>
                <a:srgbClr val="7F7F7F"/>
              </a:buClr>
              <a:buSzPts val="1000"/>
              <a:buFont typeface="Lato"/>
              <a:buNone/>
              <a:defRPr b="0" i="0" sz="1000" u="none" cap="none" strike="noStrike">
                <a:solidFill>
                  <a:srgbClr val="7F7F7F"/>
                </a:solidFill>
                <a:latin typeface="Lato"/>
                <a:ea typeface="Lato"/>
                <a:cs typeface="Lato"/>
                <a:sym typeface="Lato"/>
              </a:defRPr>
            </a:lvl3pPr>
            <a:lvl4pPr indent="0" lvl="3" marL="0" marR="0" algn="r">
              <a:lnSpc>
                <a:spcPct val="100000"/>
              </a:lnSpc>
              <a:spcBef>
                <a:spcPts val="0"/>
              </a:spcBef>
              <a:spcAft>
                <a:spcPts val="0"/>
              </a:spcAft>
              <a:buClr>
                <a:srgbClr val="7F7F7F"/>
              </a:buClr>
              <a:buSzPts val="1000"/>
              <a:buFont typeface="Lato"/>
              <a:buNone/>
              <a:defRPr b="0" i="0" sz="1000" u="none" cap="none" strike="noStrike">
                <a:solidFill>
                  <a:srgbClr val="7F7F7F"/>
                </a:solidFill>
                <a:latin typeface="Lato"/>
                <a:ea typeface="Lato"/>
                <a:cs typeface="Lato"/>
                <a:sym typeface="Lato"/>
              </a:defRPr>
            </a:lvl4pPr>
            <a:lvl5pPr indent="0" lvl="4" marL="0" marR="0" algn="r">
              <a:lnSpc>
                <a:spcPct val="100000"/>
              </a:lnSpc>
              <a:spcBef>
                <a:spcPts val="0"/>
              </a:spcBef>
              <a:spcAft>
                <a:spcPts val="0"/>
              </a:spcAft>
              <a:buClr>
                <a:srgbClr val="7F7F7F"/>
              </a:buClr>
              <a:buSzPts val="1000"/>
              <a:buFont typeface="Lato"/>
              <a:buNone/>
              <a:defRPr b="0" i="0" sz="1000" u="none" cap="none" strike="noStrike">
                <a:solidFill>
                  <a:srgbClr val="7F7F7F"/>
                </a:solidFill>
                <a:latin typeface="Lato"/>
                <a:ea typeface="Lato"/>
                <a:cs typeface="Lato"/>
                <a:sym typeface="Lato"/>
              </a:defRPr>
            </a:lvl5pPr>
            <a:lvl6pPr indent="0" lvl="5" marL="0" marR="0" algn="r">
              <a:lnSpc>
                <a:spcPct val="100000"/>
              </a:lnSpc>
              <a:spcBef>
                <a:spcPts val="0"/>
              </a:spcBef>
              <a:spcAft>
                <a:spcPts val="0"/>
              </a:spcAft>
              <a:buClr>
                <a:srgbClr val="7F7F7F"/>
              </a:buClr>
              <a:buSzPts val="1000"/>
              <a:buFont typeface="Lato"/>
              <a:buNone/>
              <a:defRPr b="0" i="0" sz="1000" u="none" cap="none" strike="noStrike">
                <a:solidFill>
                  <a:srgbClr val="7F7F7F"/>
                </a:solidFill>
                <a:latin typeface="Lato"/>
                <a:ea typeface="Lato"/>
                <a:cs typeface="Lato"/>
                <a:sym typeface="Lato"/>
              </a:defRPr>
            </a:lvl6pPr>
            <a:lvl7pPr indent="0" lvl="6" marL="0" marR="0" algn="r">
              <a:lnSpc>
                <a:spcPct val="100000"/>
              </a:lnSpc>
              <a:spcBef>
                <a:spcPts val="0"/>
              </a:spcBef>
              <a:spcAft>
                <a:spcPts val="0"/>
              </a:spcAft>
              <a:buClr>
                <a:srgbClr val="7F7F7F"/>
              </a:buClr>
              <a:buSzPts val="1000"/>
              <a:buFont typeface="Lato"/>
              <a:buNone/>
              <a:defRPr b="0" i="0" sz="1000" u="none" cap="none" strike="noStrike">
                <a:solidFill>
                  <a:srgbClr val="7F7F7F"/>
                </a:solidFill>
                <a:latin typeface="Lato"/>
                <a:ea typeface="Lato"/>
                <a:cs typeface="Lato"/>
                <a:sym typeface="Lato"/>
              </a:defRPr>
            </a:lvl7pPr>
            <a:lvl8pPr indent="0" lvl="7" marL="0" marR="0" algn="r">
              <a:lnSpc>
                <a:spcPct val="100000"/>
              </a:lnSpc>
              <a:spcBef>
                <a:spcPts val="0"/>
              </a:spcBef>
              <a:spcAft>
                <a:spcPts val="0"/>
              </a:spcAft>
              <a:buClr>
                <a:srgbClr val="7F7F7F"/>
              </a:buClr>
              <a:buSzPts val="1000"/>
              <a:buFont typeface="Lato"/>
              <a:buNone/>
              <a:defRPr b="0" i="0" sz="1000" u="none" cap="none" strike="noStrike">
                <a:solidFill>
                  <a:srgbClr val="7F7F7F"/>
                </a:solidFill>
                <a:latin typeface="Lato"/>
                <a:ea typeface="Lato"/>
                <a:cs typeface="Lato"/>
                <a:sym typeface="Lato"/>
              </a:defRPr>
            </a:lvl8pPr>
            <a:lvl9pPr indent="0" lvl="8" marL="0" marR="0" algn="r">
              <a:lnSpc>
                <a:spcPct val="100000"/>
              </a:lnSpc>
              <a:spcBef>
                <a:spcPts val="0"/>
              </a:spcBef>
              <a:spcAft>
                <a:spcPts val="0"/>
              </a:spcAft>
              <a:buClr>
                <a:srgbClr val="7F7F7F"/>
              </a:buClr>
              <a:buSzPts val="1000"/>
              <a:buFont typeface="Lato"/>
              <a:buNone/>
              <a:defRPr b="0" i="0" sz="1000" u="none" cap="none" strike="noStrike">
                <a:solidFill>
                  <a:srgbClr val="7F7F7F"/>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p:cSld name="Content">
    <p:spTree>
      <p:nvGrpSpPr>
        <p:cNvPr id="27" name="Shape 27"/>
        <p:cNvGrpSpPr/>
        <p:nvPr/>
      </p:nvGrpSpPr>
      <p:grpSpPr>
        <a:xfrm>
          <a:off x="0" y="0"/>
          <a:ext cx="0" cy="0"/>
          <a:chOff x="0" y="0"/>
          <a:chExt cx="0" cy="0"/>
        </a:xfrm>
      </p:grpSpPr>
      <p:sp>
        <p:nvSpPr>
          <p:cNvPr id="28" name="Google Shape;28;p66"/>
          <p:cNvSpPr txBox="1"/>
          <p:nvPr>
            <p:ph type="title"/>
          </p:nvPr>
        </p:nvSpPr>
        <p:spPr>
          <a:xfrm>
            <a:off x="129541" y="114301"/>
            <a:ext cx="8904922" cy="1030835"/>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185C5"/>
              </a:buClr>
              <a:buSzPts val="4400"/>
              <a:buFont typeface="Lato"/>
              <a:buNone/>
              <a:defRPr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 name="Google Shape;29;p66"/>
          <p:cNvSpPr txBox="1"/>
          <p:nvPr>
            <p:ph idx="1" type="body"/>
          </p:nvPr>
        </p:nvSpPr>
        <p:spPr>
          <a:xfrm>
            <a:off x="129541" y="1285790"/>
            <a:ext cx="8904922" cy="5328654"/>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SzPts val="1800"/>
              <a:buChar char="▪"/>
              <a:defRPr/>
            </a:lvl1pPr>
            <a:lvl2pPr indent="-342900" lvl="1" marL="914400" algn="l">
              <a:lnSpc>
                <a:spcPct val="90000"/>
              </a:lnSpc>
              <a:spcBef>
                <a:spcPts val="500"/>
              </a:spcBef>
              <a:spcAft>
                <a:spcPts val="0"/>
              </a:spcAft>
              <a:buSzPts val="1800"/>
              <a:buChar char="▪"/>
              <a:defRPr/>
            </a:lvl2pPr>
            <a:lvl3pPr indent="-342900" lvl="2" marL="1371600" algn="l">
              <a:lnSpc>
                <a:spcPct val="90000"/>
              </a:lnSpc>
              <a:spcBef>
                <a:spcPts val="500"/>
              </a:spcBef>
              <a:spcAft>
                <a:spcPts val="0"/>
              </a:spcAft>
              <a:buSzPts val="1800"/>
              <a:buChar char="▪"/>
              <a:defRPr/>
            </a:lvl3pPr>
            <a:lvl4pPr indent="-342900" lvl="3" marL="1828800" algn="l">
              <a:lnSpc>
                <a:spcPct val="90000"/>
              </a:lnSpc>
              <a:spcBef>
                <a:spcPts val="500"/>
              </a:spcBef>
              <a:spcAft>
                <a:spcPts val="0"/>
              </a:spcAft>
              <a:buClr>
                <a:srgbClr val="1E4E79"/>
              </a:buClr>
              <a:buSzPts val="1800"/>
              <a:buChar char="▪"/>
              <a:defRPr/>
            </a:lvl4pPr>
            <a:lvl5pPr indent="-342900" lvl="4" marL="2286000" algn="l">
              <a:lnSpc>
                <a:spcPct val="90000"/>
              </a:lnSpc>
              <a:spcBef>
                <a:spcPts val="500"/>
              </a:spcBef>
              <a:spcAft>
                <a:spcPts val="0"/>
              </a:spcAft>
              <a:buClr>
                <a:srgbClr val="1E4E7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 name="Google Shape;30;p66"/>
          <p:cNvSpPr txBox="1"/>
          <p:nvPr>
            <p:ph idx="10" type="dt"/>
          </p:nvPr>
        </p:nvSpPr>
        <p:spPr>
          <a:xfrm>
            <a:off x="0" y="6614445"/>
            <a:ext cx="1136591" cy="157748"/>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Clr>
                <a:srgbClr val="7F7F7F"/>
              </a:buClr>
              <a:buSzPts val="1000"/>
              <a:buFont typeface="Calibri"/>
              <a:buNone/>
              <a:defRPr b="0" sz="1000">
                <a:solidFill>
                  <a:srgbClr val="7F7F7F"/>
                </a:solidFill>
                <a:latin typeface="Calibri"/>
                <a:ea typeface="Calibri"/>
                <a:cs typeface="Calibri"/>
                <a:sym typeface="Calibri"/>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p:txBody>
      </p:sp>
      <p:sp>
        <p:nvSpPr>
          <p:cNvPr id="31" name="Google Shape;31;p66"/>
          <p:cNvSpPr txBox="1"/>
          <p:nvPr>
            <p:ph idx="11" type="ftr"/>
          </p:nvPr>
        </p:nvSpPr>
        <p:spPr>
          <a:xfrm>
            <a:off x="1747615" y="6614444"/>
            <a:ext cx="5648770" cy="157749"/>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rgbClr val="7F7F7F"/>
              </a:buClr>
              <a:buSzPts val="1000"/>
              <a:buFont typeface="Calibri"/>
              <a:buNone/>
              <a:defRPr b="0" sz="1000">
                <a:solidFill>
                  <a:srgbClr val="7F7F7F"/>
                </a:solidFill>
                <a:latin typeface="Calibri"/>
                <a:ea typeface="Calibri"/>
                <a:cs typeface="Calibri"/>
                <a:sym typeface="Calibri"/>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p:txBody>
      </p:sp>
      <p:sp>
        <p:nvSpPr>
          <p:cNvPr id="32" name="Google Shape;32;p66"/>
          <p:cNvSpPr/>
          <p:nvPr/>
        </p:nvSpPr>
        <p:spPr>
          <a:xfrm>
            <a:off x="7356366" y="6755100"/>
            <a:ext cx="893699" cy="102899"/>
          </a:xfrm>
          <a:prstGeom prst="rect">
            <a:avLst/>
          </a:prstGeom>
          <a:solidFill>
            <a:srgbClr val="FF971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 name="Google Shape;33;p66"/>
          <p:cNvSpPr/>
          <p:nvPr/>
        </p:nvSpPr>
        <p:spPr>
          <a:xfrm>
            <a:off x="8250311" y="6755100"/>
            <a:ext cx="893699" cy="102899"/>
          </a:xfrm>
          <a:prstGeom prst="rect">
            <a:avLst/>
          </a:prstGeom>
          <a:solidFill>
            <a:srgbClr val="F2025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 name="Google Shape;34;p66"/>
          <p:cNvSpPr/>
          <p:nvPr/>
        </p:nvSpPr>
        <p:spPr>
          <a:xfrm>
            <a:off x="0" y="6755100"/>
            <a:ext cx="893699" cy="102899"/>
          </a:xfrm>
          <a:prstGeom prst="rect">
            <a:avLst/>
          </a:prstGeom>
          <a:solidFill>
            <a:srgbClr val="7ECE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 name="Google Shape;35;p66"/>
          <p:cNvSpPr/>
          <p:nvPr/>
        </p:nvSpPr>
        <p:spPr>
          <a:xfrm>
            <a:off x="893709" y="6755100"/>
            <a:ext cx="6462600" cy="102899"/>
          </a:xfrm>
          <a:prstGeom prst="rect">
            <a:avLst/>
          </a:prstGeom>
          <a:solidFill>
            <a:srgbClr val="2185C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 name="Google Shape;36;p66"/>
          <p:cNvSpPr txBox="1"/>
          <p:nvPr>
            <p:ph idx="12" type="sldNum"/>
          </p:nvPr>
        </p:nvSpPr>
        <p:spPr>
          <a:xfrm>
            <a:off x="8665426" y="6614446"/>
            <a:ext cx="478574" cy="157747"/>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7F7F7F"/>
              </a:buClr>
              <a:buSzPts val="1000"/>
              <a:buFont typeface="Calibri"/>
              <a:buNone/>
              <a:defRPr b="0" i="0" sz="1000" u="none" cap="none" strike="noStrike">
                <a:solidFill>
                  <a:srgbClr val="7F7F7F"/>
                </a:solidFill>
                <a:latin typeface="Calibri"/>
                <a:ea typeface="Calibri"/>
                <a:cs typeface="Calibri"/>
                <a:sym typeface="Calibri"/>
              </a:defRPr>
            </a:lvl1pPr>
            <a:lvl2pPr indent="0" lvl="1" marL="0" marR="0" algn="r">
              <a:lnSpc>
                <a:spcPct val="100000"/>
              </a:lnSpc>
              <a:spcBef>
                <a:spcPts val="0"/>
              </a:spcBef>
              <a:spcAft>
                <a:spcPts val="0"/>
              </a:spcAft>
              <a:buClr>
                <a:srgbClr val="7F7F7F"/>
              </a:buClr>
              <a:buSzPts val="1000"/>
              <a:buFont typeface="Calibri"/>
              <a:buNone/>
              <a:defRPr b="0" i="0" sz="1000" u="none" cap="none" strike="noStrike">
                <a:solidFill>
                  <a:srgbClr val="7F7F7F"/>
                </a:solidFill>
                <a:latin typeface="Calibri"/>
                <a:ea typeface="Calibri"/>
                <a:cs typeface="Calibri"/>
                <a:sym typeface="Calibri"/>
              </a:defRPr>
            </a:lvl2pPr>
            <a:lvl3pPr indent="0" lvl="2" marL="0" marR="0" algn="r">
              <a:lnSpc>
                <a:spcPct val="100000"/>
              </a:lnSpc>
              <a:spcBef>
                <a:spcPts val="0"/>
              </a:spcBef>
              <a:spcAft>
                <a:spcPts val="0"/>
              </a:spcAft>
              <a:buClr>
                <a:srgbClr val="7F7F7F"/>
              </a:buClr>
              <a:buSzPts val="1000"/>
              <a:buFont typeface="Calibri"/>
              <a:buNone/>
              <a:defRPr b="0" i="0" sz="1000" u="none" cap="none" strike="noStrike">
                <a:solidFill>
                  <a:srgbClr val="7F7F7F"/>
                </a:solidFill>
                <a:latin typeface="Calibri"/>
                <a:ea typeface="Calibri"/>
                <a:cs typeface="Calibri"/>
                <a:sym typeface="Calibri"/>
              </a:defRPr>
            </a:lvl3pPr>
            <a:lvl4pPr indent="0" lvl="3" marL="0" marR="0" algn="r">
              <a:lnSpc>
                <a:spcPct val="100000"/>
              </a:lnSpc>
              <a:spcBef>
                <a:spcPts val="0"/>
              </a:spcBef>
              <a:spcAft>
                <a:spcPts val="0"/>
              </a:spcAft>
              <a:buClr>
                <a:srgbClr val="7F7F7F"/>
              </a:buClr>
              <a:buSzPts val="1000"/>
              <a:buFont typeface="Calibri"/>
              <a:buNone/>
              <a:defRPr b="0" i="0" sz="1000" u="none" cap="none" strike="noStrike">
                <a:solidFill>
                  <a:srgbClr val="7F7F7F"/>
                </a:solidFill>
                <a:latin typeface="Calibri"/>
                <a:ea typeface="Calibri"/>
                <a:cs typeface="Calibri"/>
                <a:sym typeface="Calibri"/>
              </a:defRPr>
            </a:lvl4pPr>
            <a:lvl5pPr indent="0" lvl="4" marL="0" marR="0" algn="r">
              <a:lnSpc>
                <a:spcPct val="100000"/>
              </a:lnSpc>
              <a:spcBef>
                <a:spcPts val="0"/>
              </a:spcBef>
              <a:spcAft>
                <a:spcPts val="0"/>
              </a:spcAft>
              <a:buClr>
                <a:srgbClr val="7F7F7F"/>
              </a:buClr>
              <a:buSzPts val="1000"/>
              <a:buFont typeface="Calibri"/>
              <a:buNone/>
              <a:defRPr b="0" i="0" sz="1000" u="none" cap="none" strike="noStrike">
                <a:solidFill>
                  <a:srgbClr val="7F7F7F"/>
                </a:solidFill>
                <a:latin typeface="Calibri"/>
                <a:ea typeface="Calibri"/>
                <a:cs typeface="Calibri"/>
                <a:sym typeface="Calibri"/>
              </a:defRPr>
            </a:lvl5pPr>
            <a:lvl6pPr indent="0" lvl="5" marL="0" marR="0" algn="r">
              <a:lnSpc>
                <a:spcPct val="100000"/>
              </a:lnSpc>
              <a:spcBef>
                <a:spcPts val="0"/>
              </a:spcBef>
              <a:spcAft>
                <a:spcPts val="0"/>
              </a:spcAft>
              <a:buClr>
                <a:srgbClr val="7F7F7F"/>
              </a:buClr>
              <a:buSzPts val="1000"/>
              <a:buFont typeface="Calibri"/>
              <a:buNone/>
              <a:defRPr b="0" i="0" sz="1000" u="none" cap="none" strike="noStrike">
                <a:solidFill>
                  <a:srgbClr val="7F7F7F"/>
                </a:solidFill>
                <a:latin typeface="Calibri"/>
                <a:ea typeface="Calibri"/>
                <a:cs typeface="Calibri"/>
                <a:sym typeface="Calibri"/>
              </a:defRPr>
            </a:lvl6pPr>
            <a:lvl7pPr indent="0" lvl="6" marL="0" marR="0" algn="r">
              <a:lnSpc>
                <a:spcPct val="100000"/>
              </a:lnSpc>
              <a:spcBef>
                <a:spcPts val="0"/>
              </a:spcBef>
              <a:spcAft>
                <a:spcPts val="0"/>
              </a:spcAft>
              <a:buClr>
                <a:srgbClr val="7F7F7F"/>
              </a:buClr>
              <a:buSzPts val="1000"/>
              <a:buFont typeface="Calibri"/>
              <a:buNone/>
              <a:defRPr b="0" i="0" sz="1000" u="none" cap="none" strike="noStrike">
                <a:solidFill>
                  <a:srgbClr val="7F7F7F"/>
                </a:solidFill>
                <a:latin typeface="Calibri"/>
                <a:ea typeface="Calibri"/>
                <a:cs typeface="Calibri"/>
                <a:sym typeface="Calibri"/>
              </a:defRPr>
            </a:lvl7pPr>
            <a:lvl8pPr indent="0" lvl="7" marL="0" marR="0" algn="r">
              <a:lnSpc>
                <a:spcPct val="100000"/>
              </a:lnSpc>
              <a:spcBef>
                <a:spcPts val="0"/>
              </a:spcBef>
              <a:spcAft>
                <a:spcPts val="0"/>
              </a:spcAft>
              <a:buClr>
                <a:srgbClr val="7F7F7F"/>
              </a:buClr>
              <a:buSzPts val="1000"/>
              <a:buFont typeface="Calibri"/>
              <a:buNone/>
              <a:defRPr b="0" i="0" sz="1000" u="none" cap="none" strike="noStrike">
                <a:solidFill>
                  <a:srgbClr val="7F7F7F"/>
                </a:solidFill>
                <a:latin typeface="Calibri"/>
                <a:ea typeface="Calibri"/>
                <a:cs typeface="Calibri"/>
                <a:sym typeface="Calibri"/>
              </a:defRPr>
            </a:lvl8pPr>
            <a:lvl9pPr indent="0" lvl="8" marL="0" marR="0" algn="r">
              <a:lnSpc>
                <a:spcPct val="100000"/>
              </a:lnSpc>
              <a:spcBef>
                <a:spcPts val="0"/>
              </a:spcBef>
              <a:spcAft>
                <a:spcPts val="0"/>
              </a:spcAft>
              <a:buClr>
                <a:srgbClr val="7F7F7F"/>
              </a:buClr>
              <a:buSzPts val="1000"/>
              <a:buFont typeface="Calibri"/>
              <a:buNone/>
              <a:defRPr b="0" i="0" sz="1000" u="none" cap="none" strike="noStrike">
                <a:solidFill>
                  <a:srgbClr val="7F7F7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spTree>
      <p:nvGrpSpPr>
        <p:cNvPr id="37" name="Shape 37"/>
        <p:cNvGrpSpPr/>
        <p:nvPr/>
      </p:nvGrpSpPr>
      <p:grpSpPr>
        <a:xfrm>
          <a:off x="0" y="0"/>
          <a:ext cx="0" cy="0"/>
          <a:chOff x="0" y="0"/>
          <a:chExt cx="0" cy="0"/>
        </a:xfrm>
      </p:grpSpPr>
      <p:sp>
        <p:nvSpPr>
          <p:cNvPr id="38" name="Google Shape;38;p67"/>
          <p:cNvSpPr txBox="1"/>
          <p:nvPr>
            <p:ph type="ctrTitle"/>
          </p:nvPr>
        </p:nvSpPr>
        <p:spPr>
          <a:xfrm>
            <a:off x="721425" y="3785245"/>
            <a:ext cx="7653454" cy="2333543"/>
          </a:xfrm>
          <a:prstGeom prst="rect">
            <a:avLst/>
          </a:prstGeom>
          <a:noFill/>
          <a:ln>
            <a:noFill/>
          </a:ln>
        </p:spPr>
        <p:txBody>
          <a:bodyPr anchorCtr="0" anchor="t" bIns="91425" lIns="91425" spcFirstLastPara="1" rIns="91425" wrap="square" tIns="91425">
            <a:normAutofit/>
          </a:bodyPr>
          <a:lstStyle>
            <a:lvl1pPr lvl="0" algn="l">
              <a:lnSpc>
                <a:spcPct val="90000"/>
              </a:lnSpc>
              <a:spcBef>
                <a:spcPts val="0"/>
              </a:spcBef>
              <a:spcAft>
                <a:spcPts val="0"/>
              </a:spcAft>
              <a:buClr>
                <a:srgbClr val="2185C5"/>
              </a:buClr>
              <a:buSzPts val="4800"/>
              <a:buFont typeface="Lato"/>
              <a:buNone/>
              <a:defRPr sz="4800">
                <a:solidFill>
                  <a:srgbClr val="2185C5"/>
                </a:solidFill>
              </a:defRPr>
            </a:lvl1pPr>
            <a:lvl2pPr lvl="1" algn="l">
              <a:lnSpc>
                <a:spcPct val="100000"/>
              </a:lnSpc>
              <a:spcBef>
                <a:spcPts val="0"/>
              </a:spcBef>
              <a:spcAft>
                <a:spcPts val="0"/>
              </a:spcAft>
              <a:buSzPts val="1400"/>
              <a:buNone/>
              <a:defRPr sz="4800">
                <a:solidFill>
                  <a:srgbClr val="2185C5"/>
                </a:solidFill>
              </a:defRPr>
            </a:lvl2pPr>
            <a:lvl3pPr lvl="2" algn="l">
              <a:lnSpc>
                <a:spcPct val="100000"/>
              </a:lnSpc>
              <a:spcBef>
                <a:spcPts val="0"/>
              </a:spcBef>
              <a:spcAft>
                <a:spcPts val="0"/>
              </a:spcAft>
              <a:buSzPts val="1400"/>
              <a:buNone/>
              <a:defRPr sz="4800">
                <a:solidFill>
                  <a:srgbClr val="2185C5"/>
                </a:solidFill>
              </a:defRPr>
            </a:lvl3pPr>
            <a:lvl4pPr lvl="3" algn="l">
              <a:lnSpc>
                <a:spcPct val="100000"/>
              </a:lnSpc>
              <a:spcBef>
                <a:spcPts val="0"/>
              </a:spcBef>
              <a:spcAft>
                <a:spcPts val="0"/>
              </a:spcAft>
              <a:buSzPts val="1400"/>
              <a:buNone/>
              <a:defRPr sz="4800">
                <a:solidFill>
                  <a:srgbClr val="2185C5"/>
                </a:solidFill>
              </a:defRPr>
            </a:lvl4pPr>
            <a:lvl5pPr lvl="4" algn="l">
              <a:lnSpc>
                <a:spcPct val="100000"/>
              </a:lnSpc>
              <a:spcBef>
                <a:spcPts val="0"/>
              </a:spcBef>
              <a:spcAft>
                <a:spcPts val="0"/>
              </a:spcAft>
              <a:buSzPts val="1400"/>
              <a:buNone/>
              <a:defRPr sz="4800">
                <a:solidFill>
                  <a:srgbClr val="2185C5"/>
                </a:solidFill>
              </a:defRPr>
            </a:lvl5pPr>
            <a:lvl6pPr lvl="5" algn="l">
              <a:lnSpc>
                <a:spcPct val="100000"/>
              </a:lnSpc>
              <a:spcBef>
                <a:spcPts val="0"/>
              </a:spcBef>
              <a:spcAft>
                <a:spcPts val="0"/>
              </a:spcAft>
              <a:buSzPts val="1400"/>
              <a:buNone/>
              <a:defRPr sz="4800">
                <a:solidFill>
                  <a:srgbClr val="2185C5"/>
                </a:solidFill>
              </a:defRPr>
            </a:lvl6pPr>
            <a:lvl7pPr lvl="6" algn="l">
              <a:lnSpc>
                <a:spcPct val="100000"/>
              </a:lnSpc>
              <a:spcBef>
                <a:spcPts val="0"/>
              </a:spcBef>
              <a:spcAft>
                <a:spcPts val="0"/>
              </a:spcAft>
              <a:buSzPts val="1400"/>
              <a:buNone/>
              <a:defRPr sz="4800">
                <a:solidFill>
                  <a:srgbClr val="2185C5"/>
                </a:solidFill>
              </a:defRPr>
            </a:lvl7pPr>
            <a:lvl8pPr lvl="7" algn="l">
              <a:lnSpc>
                <a:spcPct val="100000"/>
              </a:lnSpc>
              <a:spcBef>
                <a:spcPts val="0"/>
              </a:spcBef>
              <a:spcAft>
                <a:spcPts val="0"/>
              </a:spcAft>
              <a:buSzPts val="1400"/>
              <a:buNone/>
              <a:defRPr sz="4800">
                <a:solidFill>
                  <a:srgbClr val="2185C5"/>
                </a:solidFill>
              </a:defRPr>
            </a:lvl8pPr>
            <a:lvl9pPr lvl="8" algn="l">
              <a:lnSpc>
                <a:spcPct val="100000"/>
              </a:lnSpc>
              <a:spcBef>
                <a:spcPts val="0"/>
              </a:spcBef>
              <a:spcAft>
                <a:spcPts val="0"/>
              </a:spcAft>
              <a:buSzPts val="1400"/>
              <a:buNone/>
              <a:defRPr sz="4800">
                <a:solidFill>
                  <a:srgbClr val="2185C5"/>
                </a:solidFill>
              </a:defRPr>
            </a:lvl9pPr>
          </a:lstStyle>
          <a:p/>
        </p:txBody>
      </p:sp>
      <p:sp>
        <p:nvSpPr>
          <p:cNvPr id="39" name="Google Shape;39;p67"/>
          <p:cNvSpPr/>
          <p:nvPr/>
        </p:nvSpPr>
        <p:spPr>
          <a:xfrm>
            <a:off x="5938246" y="3377550"/>
            <a:ext cx="721800" cy="102899"/>
          </a:xfrm>
          <a:prstGeom prst="rect">
            <a:avLst/>
          </a:prstGeom>
          <a:solidFill>
            <a:srgbClr val="FF971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 name="Google Shape;40;p67"/>
          <p:cNvSpPr/>
          <p:nvPr/>
        </p:nvSpPr>
        <p:spPr>
          <a:xfrm>
            <a:off x="6659860" y="3377550"/>
            <a:ext cx="721800" cy="102899"/>
          </a:xfrm>
          <a:prstGeom prst="rect">
            <a:avLst/>
          </a:prstGeom>
          <a:solidFill>
            <a:srgbClr val="F2025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 name="Google Shape;41;p67"/>
          <p:cNvSpPr/>
          <p:nvPr/>
        </p:nvSpPr>
        <p:spPr>
          <a:xfrm>
            <a:off x="-1" y="3377550"/>
            <a:ext cx="721800" cy="102899"/>
          </a:xfrm>
          <a:prstGeom prst="rect">
            <a:avLst/>
          </a:prstGeom>
          <a:solidFill>
            <a:srgbClr val="7ECE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 name="Google Shape;42;p67"/>
          <p:cNvSpPr/>
          <p:nvPr/>
        </p:nvSpPr>
        <p:spPr>
          <a:xfrm>
            <a:off x="721424" y="3377550"/>
            <a:ext cx="5216699" cy="102899"/>
          </a:xfrm>
          <a:prstGeom prst="rect">
            <a:avLst/>
          </a:prstGeom>
          <a:solidFill>
            <a:srgbClr val="2185C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 name="Google Shape;43;p67"/>
          <p:cNvSpPr txBox="1"/>
          <p:nvPr>
            <p:ph idx="12" type="sldNum"/>
          </p:nvPr>
        </p:nvSpPr>
        <p:spPr>
          <a:xfrm>
            <a:off x="8665426" y="6614444"/>
            <a:ext cx="478574" cy="157747"/>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88888"/>
              </a:buClr>
              <a:buSzPts val="1000"/>
              <a:buFont typeface="Lato"/>
              <a:buNone/>
              <a:defRPr b="0" i="0" sz="1000" u="none" cap="none" strike="noStrike">
                <a:solidFill>
                  <a:srgbClr val="888888"/>
                </a:solidFill>
                <a:latin typeface="Lato"/>
                <a:ea typeface="Lato"/>
                <a:cs typeface="Lato"/>
                <a:sym typeface="Lato"/>
              </a:defRPr>
            </a:lvl1pPr>
            <a:lvl2pPr indent="0" lvl="1" marL="0" marR="0" algn="r">
              <a:lnSpc>
                <a:spcPct val="100000"/>
              </a:lnSpc>
              <a:spcBef>
                <a:spcPts val="0"/>
              </a:spcBef>
              <a:spcAft>
                <a:spcPts val="0"/>
              </a:spcAft>
              <a:buClr>
                <a:srgbClr val="888888"/>
              </a:buClr>
              <a:buSzPts val="1000"/>
              <a:buFont typeface="Lato"/>
              <a:buNone/>
              <a:defRPr b="0" i="0" sz="1000" u="none" cap="none" strike="noStrike">
                <a:solidFill>
                  <a:srgbClr val="888888"/>
                </a:solidFill>
                <a:latin typeface="Lato"/>
                <a:ea typeface="Lato"/>
                <a:cs typeface="Lato"/>
                <a:sym typeface="Lato"/>
              </a:defRPr>
            </a:lvl2pPr>
            <a:lvl3pPr indent="0" lvl="2" marL="0" marR="0" algn="r">
              <a:lnSpc>
                <a:spcPct val="100000"/>
              </a:lnSpc>
              <a:spcBef>
                <a:spcPts val="0"/>
              </a:spcBef>
              <a:spcAft>
                <a:spcPts val="0"/>
              </a:spcAft>
              <a:buClr>
                <a:srgbClr val="888888"/>
              </a:buClr>
              <a:buSzPts val="1000"/>
              <a:buFont typeface="Lato"/>
              <a:buNone/>
              <a:defRPr b="0" i="0" sz="1000" u="none" cap="none" strike="noStrike">
                <a:solidFill>
                  <a:srgbClr val="888888"/>
                </a:solidFill>
                <a:latin typeface="Lato"/>
                <a:ea typeface="Lato"/>
                <a:cs typeface="Lato"/>
                <a:sym typeface="Lato"/>
              </a:defRPr>
            </a:lvl3pPr>
            <a:lvl4pPr indent="0" lvl="3" marL="0" marR="0" algn="r">
              <a:lnSpc>
                <a:spcPct val="100000"/>
              </a:lnSpc>
              <a:spcBef>
                <a:spcPts val="0"/>
              </a:spcBef>
              <a:spcAft>
                <a:spcPts val="0"/>
              </a:spcAft>
              <a:buClr>
                <a:srgbClr val="888888"/>
              </a:buClr>
              <a:buSzPts val="1000"/>
              <a:buFont typeface="Lato"/>
              <a:buNone/>
              <a:defRPr b="0" i="0" sz="1000" u="none" cap="none" strike="noStrike">
                <a:solidFill>
                  <a:srgbClr val="888888"/>
                </a:solidFill>
                <a:latin typeface="Lato"/>
                <a:ea typeface="Lato"/>
                <a:cs typeface="Lato"/>
                <a:sym typeface="Lato"/>
              </a:defRPr>
            </a:lvl4pPr>
            <a:lvl5pPr indent="0" lvl="4" marL="0" marR="0" algn="r">
              <a:lnSpc>
                <a:spcPct val="100000"/>
              </a:lnSpc>
              <a:spcBef>
                <a:spcPts val="0"/>
              </a:spcBef>
              <a:spcAft>
                <a:spcPts val="0"/>
              </a:spcAft>
              <a:buClr>
                <a:srgbClr val="888888"/>
              </a:buClr>
              <a:buSzPts val="1000"/>
              <a:buFont typeface="Lato"/>
              <a:buNone/>
              <a:defRPr b="0" i="0" sz="1000" u="none" cap="none" strike="noStrike">
                <a:solidFill>
                  <a:srgbClr val="888888"/>
                </a:solidFill>
                <a:latin typeface="Lato"/>
                <a:ea typeface="Lato"/>
                <a:cs typeface="Lato"/>
                <a:sym typeface="Lato"/>
              </a:defRPr>
            </a:lvl5pPr>
            <a:lvl6pPr indent="0" lvl="5" marL="0" marR="0" algn="r">
              <a:lnSpc>
                <a:spcPct val="100000"/>
              </a:lnSpc>
              <a:spcBef>
                <a:spcPts val="0"/>
              </a:spcBef>
              <a:spcAft>
                <a:spcPts val="0"/>
              </a:spcAft>
              <a:buClr>
                <a:srgbClr val="888888"/>
              </a:buClr>
              <a:buSzPts val="1000"/>
              <a:buFont typeface="Lato"/>
              <a:buNone/>
              <a:defRPr b="0" i="0" sz="1000" u="none" cap="none" strike="noStrike">
                <a:solidFill>
                  <a:srgbClr val="888888"/>
                </a:solidFill>
                <a:latin typeface="Lato"/>
                <a:ea typeface="Lato"/>
                <a:cs typeface="Lato"/>
                <a:sym typeface="Lato"/>
              </a:defRPr>
            </a:lvl6pPr>
            <a:lvl7pPr indent="0" lvl="6" marL="0" marR="0" algn="r">
              <a:lnSpc>
                <a:spcPct val="100000"/>
              </a:lnSpc>
              <a:spcBef>
                <a:spcPts val="0"/>
              </a:spcBef>
              <a:spcAft>
                <a:spcPts val="0"/>
              </a:spcAft>
              <a:buClr>
                <a:srgbClr val="888888"/>
              </a:buClr>
              <a:buSzPts val="1000"/>
              <a:buFont typeface="Lato"/>
              <a:buNone/>
              <a:defRPr b="0" i="0" sz="1000" u="none" cap="none" strike="noStrike">
                <a:solidFill>
                  <a:srgbClr val="888888"/>
                </a:solidFill>
                <a:latin typeface="Lato"/>
                <a:ea typeface="Lato"/>
                <a:cs typeface="Lato"/>
                <a:sym typeface="Lato"/>
              </a:defRPr>
            </a:lvl7pPr>
            <a:lvl8pPr indent="0" lvl="7" marL="0" marR="0" algn="r">
              <a:lnSpc>
                <a:spcPct val="100000"/>
              </a:lnSpc>
              <a:spcBef>
                <a:spcPts val="0"/>
              </a:spcBef>
              <a:spcAft>
                <a:spcPts val="0"/>
              </a:spcAft>
              <a:buClr>
                <a:srgbClr val="888888"/>
              </a:buClr>
              <a:buSzPts val="1000"/>
              <a:buFont typeface="Lato"/>
              <a:buNone/>
              <a:defRPr b="0" i="0" sz="1000" u="none" cap="none" strike="noStrike">
                <a:solidFill>
                  <a:srgbClr val="888888"/>
                </a:solidFill>
                <a:latin typeface="Lato"/>
                <a:ea typeface="Lato"/>
                <a:cs typeface="Lato"/>
                <a:sym typeface="Lato"/>
              </a:defRPr>
            </a:lvl8pPr>
            <a:lvl9pPr indent="0" lvl="8" marL="0" marR="0" algn="r">
              <a:lnSpc>
                <a:spcPct val="100000"/>
              </a:lnSpc>
              <a:spcBef>
                <a:spcPts val="0"/>
              </a:spcBef>
              <a:spcAft>
                <a:spcPts val="0"/>
              </a:spcAft>
              <a:buClr>
                <a:srgbClr val="888888"/>
              </a:buClr>
              <a:buSzPts val="1000"/>
              <a:buFont typeface="Lato"/>
              <a:buNone/>
              <a:defRPr b="0" i="0" sz="1000" u="none" cap="none" strike="noStrike">
                <a:solidFill>
                  <a:srgbClr val="888888"/>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4" name="Shape 44"/>
        <p:cNvGrpSpPr/>
        <p:nvPr/>
      </p:nvGrpSpPr>
      <p:grpSpPr>
        <a:xfrm>
          <a:off x="0" y="0"/>
          <a:ext cx="0" cy="0"/>
          <a:chOff x="0" y="0"/>
          <a:chExt cx="0" cy="0"/>
        </a:xfrm>
      </p:grpSpPr>
      <p:sp>
        <p:nvSpPr>
          <p:cNvPr id="45" name="Google Shape;45;p68"/>
          <p:cNvSpPr txBox="1"/>
          <p:nvPr>
            <p:ph type="title"/>
          </p:nvPr>
        </p:nvSpPr>
        <p:spPr>
          <a:xfrm>
            <a:off x="129541" y="114301"/>
            <a:ext cx="8904922" cy="1030835"/>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185C5"/>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6" name="Google Shape;46;p68"/>
          <p:cNvSpPr txBox="1"/>
          <p:nvPr>
            <p:ph idx="10" type="dt"/>
          </p:nvPr>
        </p:nvSpPr>
        <p:spPr>
          <a:xfrm>
            <a:off x="0" y="6614445"/>
            <a:ext cx="1136591" cy="157748"/>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Clr>
                <a:srgbClr val="7F7F7F"/>
              </a:buClr>
              <a:buSzPts val="1800"/>
              <a:buNone/>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p:txBody>
      </p:sp>
      <p:sp>
        <p:nvSpPr>
          <p:cNvPr id="47" name="Google Shape;47;p68"/>
          <p:cNvSpPr txBox="1"/>
          <p:nvPr>
            <p:ph idx="11" type="ftr"/>
          </p:nvPr>
        </p:nvSpPr>
        <p:spPr>
          <a:xfrm>
            <a:off x="1747615" y="6614444"/>
            <a:ext cx="5648770" cy="157749"/>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rgbClr val="7F7F7F"/>
              </a:buClr>
              <a:buSzPts val="1800"/>
              <a:buNone/>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p:txBody>
      </p:sp>
      <p:sp>
        <p:nvSpPr>
          <p:cNvPr id="48" name="Google Shape;48;p68"/>
          <p:cNvSpPr txBox="1"/>
          <p:nvPr>
            <p:ph idx="12" type="sldNum"/>
          </p:nvPr>
        </p:nvSpPr>
        <p:spPr>
          <a:xfrm>
            <a:off x="8666614" y="6634163"/>
            <a:ext cx="478630" cy="120937"/>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7F7F7F"/>
              </a:buClr>
              <a:buSzPts val="1000"/>
              <a:buFont typeface="Lato"/>
              <a:buNone/>
              <a:defRPr b="0" i="0" sz="1000" u="none" cap="none" strike="noStrike">
                <a:solidFill>
                  <a:srgbClr val="7F7F7F"/>
                </a:solidFill>
                <a:latin typeface="Lato"/>
                <a:ea typeface="Lato"/>
                <a:cs typeface="Lato"/>
                <a:sym typeface="Lato"/>
              </a:defRPr>
            </a:lvl1pPr>
            <a:lvl2pPr indent="0" lvl="1" marL="0" marR="0" algn="r">
              <a:lnSpc>
                <a:spcPct val="100000"/>
              </a:lnSpc>
              <a:spcBef>
                <a:spcPts val="0"/>
              </a:spcBef>
              <a:spcAft>
                <a:spcPts val="0"/>
              </a:spcAft>
              <a:buClr>
                <a:srgbClr val="7F7F7F"/>
              </a:buClr>
              <a:buSzPts val="1000"/>
              <a:buFont typeface="Lato"/>
              <a:buNone/>
              <a:defRPr b="0" i="0" sz="1000" u="none" cap="none" strike="noStrike">
                <a:solidFill>
                  <a:srgbClr val="7F7F7F"/>
                </a:solidFill>
                <a:latin typeface="Lato"/>
                <a:ea typeface="Lato"/>
                <a:cs typeface="Lato"/>
                <a:sym typeface="Lato"/>
              </a:defRPr>
            </a:lvl2pPr>
            <a:lvl3pPr indent="0" lvl="2" marL="0" marR="0" algn="r">
              <a:lnSpc>
                <a:spcPct val="100000"/>
              </a:lnSpc>
              <a:spcBef>
                <a:spcPts val="0"/>
              </a:spcBef>
              <a:spcAft>
                <a:spcPts val="0"/>
              </a:spcAft>
              <a:buClr>
                <a:srgbClr val="7F7F7F"/>
              </a:buClr>
              <a:buSzPts val="1000"/>
              <a:buFont typeface="Lato"/>
              <a:buNone/>
              <a:defRPr b="0" i="0" sz="1000" u="none" cap="none" strike="noStrike">
                <a:solidFill>
                  <a:srgbClr val="7F7F7F"/>
                </a:solidFill>
                <a:latin typeface="Lato"/>
                <a:ea typeface="Lato"/>
                <a:cs typeface="Lato"/>
                <a:sym typeface="Lato"/>
              </a:defRPr>
            </a:lvl3pPr>
            <a:lvl4pPr indent="0" lvl="3" marL="0" marR="0" algn="r">
              <a:lnSpc>
                <a:spcPct val="100000"/>
              </a:lnSpc>
              <a:spcBef>
                <a:spcPts val="0"/>
              </a:spcBef>
              <a:spcAft>
                <a:spcPts val="0"/>
              </a:spcAft>
              <a:buClr>
                <a:srgbClr val="7F7F7F"/>
              </a:buClr>
              <a:buSzPts val="1000"/>
              <a:buFont typeface="Lato"/>
              <a:buNone/>
              <a:defRPr b="0" i="0" sz="1000" u="none" cap="none" strike="noStrike">
                <a:solidFill>
                  <a:srgbClr val="7F7F7F"/>
                </a:solidFill>
                <a:latin typeface="Lato"/>
                <a:ea typeface="Lato"/>
                <a:cs typeface="Lato"/>
                <a:sym typeface="Lato"/>
              </a:defRPr>
            </a:lvl4pPr>
            <a:lvl5pPr indent="0" lvl="4" marL="0" marR="0" algn="r">
              <a:lnSpc>
                <a:spcPct val="100000"/>
              </a:lnSpc>
              <a:spcBef>
                <a:spcPts val="0"/>
              </a:spcBef>
              <a:spcAft>
                <a:spcPts val="0"/>
              </a:spcAft>
              <a:buClr>
                <a:srgbClr val="7F7F7F"/>
              </a:buClr>
              <a:buSzPts val="1000"/>
              <a:buFont typeface="Lato"/>
              <a:buNone/>
              <a:defRPr b="0" i="0" sz="1000" u="none" cap="none" strike="noStrike">
                <a:solidFill>
                  <a:srgbClr val="7F7F7F"/>
                </a:solidFill>
                <a:latin typeface="Lato"/>
                <a:ea typeface="Lato"/>
                <a:cs typeface="Lato"/>
                <a:sym typeface="Lato"/>
              </a:defRPr>
            </a:lvl5pPr>
            <a:lvl6pPr indent="0" lvl="5" marL="0" marR="0" algn="r">
              <a:lnSpc>
                <a:spcPct val="100000"/>
              </a:lnSpc>
              <a:spcBef>
                <a:spcPts val="0"/>
              </a:spcBef>
              <a:spcAft>
                <a:spcPts val="0"/>
              </a:spcAft>
              <a:buClr>
                <a:srgbClr val="7F7F7F"/>
              </a:buClr>
              <a:buSzPts val="1000"/>
              <a:buFont typeface="Lato"/>
              <a:buNone/>
              <a:defRPr b="0" i="0" sz="1000" u="none" cap="none" strike="noStrike">
                <a:solidFill>
                  <a:srgbClr val="7F7F7F"/>
                </a:solidFill>
                <a:latin typeface="Lato"/>
                <a:ea typeface="Lato"/>
                <a:cs typeface="Lato"/>
                <a:sym typeface="Lato"/>
              </a:defRPr>
            </a:lvl6pPr>
            <a:lvl7pPr indent="0" lvl="6" marL="0" marR="0" algn="r">
              <a:lnSpc>
                <a:spcPct val="100000"/>
              </a:lnSpc>
              <a:spcBef>
                <a:spcPts val="0"/>
              </a:spcBef>
              <a:spcAft>
                <a:spcPts val="0"/>
              </a:spcAft>
              <a:buClr>
                <a:srgbClr val="7F7F7F"/>
              </a:buClr>
              <a:buSzPts val="1000"/>
              <a:buFont typeface="Lato"/>
              <a:buNone/>
              <a:defRPr b="0" i="0" sz="1000" u="none" cap="none" strike="noStrike">
                <a:solidFill>
                  <a:srgbClr val="7F7F7F"/>
                </a:solidFill>
                <a:latin typeface="Lato"/>
                <a:ea typeface="Lato"/>
                <a:cs typeface="Lato"/>
                <a:sym typeface="Lato"/>
              </a:defRPr>
            </a:lvl7pPr>
            <a:lvl8pPr indent="0" lvl="7" marL="0" marR="0" algn="r">
              <a:lnSpc>
                <a:spcPct val="100000"/>
              </a:lnSpc>
              <a:spcBef>
                <a:spcPts val="0"/>
              </a:spcBef>
              <a:spcAft>
                <a:spcPts val="0"/>
              </a:spcAft>
              <a:buClr>
                <a:srgbClr val="7F7F7F"/>
              </a:buClr>
              <a:buSzPts val="1000"/>
              <a:buFont typeface="Lato"/>
              <a:buNone/>
              <a:defRPr b="0" i="0" sz="1000" u="none" cap="none" strike="noStrike">
                <a:solidFill>
                  <a:srgbClr val="7F7F7F"/>
                </a:solidFill>
                <a:latin typeface="Lato"/>
                <a:ea typeface="Lato"/>
                <a:cs typeface="Lato"/>
                <a:sym typeface="Lato"/>
              </a:defRPr>
            </a:lvl8pPr>
            <a:lvl9pPr indent="0" lvl="8" marL="0" marR="0" algn="r">
              <a:lnSpc>
                <a:spcPct val="100000"/>
              </a:lnSpc>
              <a:spcBef>
                <a:spcPts val="0"/>
              </a:spcBef>
              <a:spcAft>
                <a:spcPts val="0"/>
              </a:spcAft>
              <a:buClr>
                <a:srgbClr val="7F7F7F"/>
              </a:buClr>
              <a:buSzPts val="1000"/>
              <a:buFont typeface="Lato"/>
              <a:buNone/>
              <a:defRPr b="0" i="0" sz="1000" u="none" cap="none" strike="noStrike">
                <a:solidFill>
                  <a:srgbClr val="7F7F7F"/>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49" name="Shape 49"/>
        <p:cNvGrpSpPr/>
        <p:nvPr/>
      </p:nvGrpSpPr>
      <p:grpSpPr>
        <a:xfrm>
          <a:off x="0" y="0"/>
          <a:ext cx="0" cy="0"/>
          <a:chOff x="0" y="0"/>
          <a:chExt cx="0" cy="0"/>
        </a:xfrm>
      </p:grpSpPr>
      <p:sp>
        <p:nvSpPr>
          <p:cNvPr id="50" name="Google Shape;50;p69"/>
          <p:cNvSpPr txBox="1"/>
          <p:nvPr>
            <p:ph type="ctrTitle"/>
          </p:nvPr>
        </p:nvSpPr>
        <p:spPr>
          <a:xfrm>
            <a:off x="1143000" y="1122363"/>
            <a:ext cx="6858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rgbClr val="2185C5"/>
              </a:buClr>
              <a:buSzPts val="6000"/>
              <a:buFont typeface="Lato"/>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 name="Google Shape;51;p69"/>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SzPts val="2400"/>
              <a:buNone/>
              <a:defRPr sz="2400"/>
            </a:lvl1pPr>
            <a:lvl2pPr lvl="1" algn="ctr">
              <a:lnSpc>
                <a:spcPct val="90000"/>
              </a:lnSpc>
              <a:spcBef>
                <a:spcPts val="500"/>
              </a:spcBef>
              <a:spcAft>
                <a:spcPts val="0"/>
              </a:spcAft>
              <a:buSzPts val="2000"/>
              <a:buNone/>
              <a:defRPr sz="2000"/>
            </a:lvl2pPr>
            <a:lvl3pPr lvl="2" algn="ctr">
              <a:lnSpc>
                <a:spcPct val="90000"/>
              </a:lnSpc>
              <a:spcBef>
                <a:spcPts val="500"/>
              </a:spcBef>
              <a:spcAft>
                <a:spcPts val="0"/>
              </a:spcAft>
              <a:buSzPts val="1800"/>
              <a:buNone/>
              <a:defRPr sz="1800"/>
            </a:lvl3pPr>
            <a:lvl4pPr lvl="3" algn="ctr">
              <a:lnSpc>
                <a:spcPct val="90000"/>
              </a:lnSpc>
              <a:spcBef>
                <a:spcPts val="500"/>
              </a:spcBef>
              <a:spcAft>
                <a:spcPts val="0"/>
              </a:spcAft>
              <a:buClr>
                <a:srgbClr val="1E4E79"/>
              </a:buClr>
              <a:buSzPts val="1600"/>
              <a:buNone/>
              <a:defRPr sz="1600"/>
            </a:lvl4pPr>
            <a:lvl5pPr lvl="4" algn="ctr">
              <a:lnSpc>
                <a:spcPct val="90000"/>
              </a:lnSpc>
              <a:spcBef>
                <a:spcPts val="500"/>
              </a:spcBef>
              <a:spcAft>
                <a:spcPts val="0"/>
              </a:spcAft>
              <a:buClr>
                <a:srgbClr val="1E4E79"/>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52" name="Google Shape;52;p69"/>
          <p:cNvSpPr txBox="1"/>
          <p:nvPr>
            <p:ph idx="10" type="dt"/>
          </p:nvPr>
        </p:nvSpPr>
        <p:spPr>
          <a:xfrm>
            <a:off x="0" y="6614445"/>
            <a:ext cx="1136591" cy="157748"/>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Clr>
                <a:srgbClr val="7F7F7F"/>
              </a:buClr>
              <a:buSzPts val="1800"/>
              <a:buNone/>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p:txBody>
      </p:sp>
      <p:sp>
        <p:nvSpPr>
          <p:cNvPr id="53" name="Google Shape;53;p69"/>
          <p:cNvSpPr txBox="1"/>
          <p:nvPr>
            <p:ph idx="11" type="ftr"/>
          </p:nvPr>
        </p:nvSpPr>
        <p:spPr>
          <a:xfrm>
            <a:off x="1747615" y="6614444"/>
            <a:ext cx="5648770" cy="157749"/>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rgbClr val="7F7F7F"/>
              </a:buClr>
              <a:buSzPts val="1800"/>
              <a:buNone/>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p:txBody>
      </p:sp>
      <p:sp>
        <p:nvSpPr>
          <p:cNvPr id="54" name="Google Shape;54;p69"/>
          <p:cNvSpPr txBox="1"/>
          <p:nvPr>
            <p:ph idx="12" type="sldNum"/>
          </p:nvPr>
        </p:nvSpPr>
        <p:spPr>
          <a:xfrm>
            <a:off x="8665426" y="6614444"/>
            <a:ext cx="478574" cy="157747"/>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88888"/>
              </a:buClr>
              <a:buSzPts val="1000"/>
              <a:buFont typeface="Lato"/>
              <a:buNone/>
              <a:defRPr b="0" i="0" sz="1000" u="none" cap="none" strike="noStrike">
                <a:solidFill>
                  <a:srgbClr val="888888"/>
                </a:solidFill>
                <a:latin typeface="Lato"/>
                <a:ea typeface="Lato"/>
                <a:cs typeface="Lato"/>
                <a:sym typeface="Lato"/>
              </a:defRPr>
            </a:lvl1pPr>
            <a:lvl2pPr indent="0" lvl="1" marL="0" marR="0" algn="r">
              <a:lnSpc>
                <a:spcPct val="100000"/>
              </a:lnSpc>
              <a:spcBef>
                <a:spcPts val="0"/>
              </a:spcBef>
              <a:spcAft>
                <a:spcPts val="0"/>
              </a:spcAft>
              <a:buClr>
                <a:srgbClr val="888888"/>
              </a:buClr>
              <a:buSzPts val="1000"/>
              <a:buFont typeface="Lato"/>
              <a:buNone/>
              <a:defRPr b="0" i="0" sz="1000" u="none" cap="none" strike="noStrike">
                <a:solidFill>
                  <a:srgbClr val="888888"/>
                </a:solidFill>
                <a:latin typeface="Lato"/>
                <a:ea typeface="Lato"/>
                <a:cs typeface="Lato"/>
                <a:sym typeface="Lato"/>
              </a:defRPr>
            </a:lvl2pPr>
            <a:lvl3pPr indent="0" lvl="2" marL="0" marR="0" algn="r">
              <a:lnSpc>
                <a:spcPct val="100000"/>
              </a:lnSpc>
              <a:spcBef>
                <a:spcPts val="0"/>
              </a:spcBef>
              <a:spcAft>
                <a:spcPts val="0"/>
              </a:spcAft>
              <a:buClr>
                <a:srgbClr val="888888"/>
              </a:buClr>
              <a:buSzPts val="1000"/>
              <a:buFont typeface="Lato"/>
              <a:buNone/>
              <a:defRPr b="0" i="0" sz="1000" u="none" cap="none" strike="noStrike">
                <a:solidFill>
                  <a:srgbClr val="888888"/>
                </a:solidFill>
                <a:latin typeface="Lato"/>
                <a:ea typeface="Lato"/>
                <a:cs typeface="Lato"/>
                <a:sym typeface="Lato"/>
              </a:defRPr>
            </a:lvl3pPr>
            <a:lvl4pPr indent="0" lvl="3" marL="0" marR="0" algn="r">
              <a:lnSpc>
                <a:spcPct val="100000"/>
              </a:lnSpc>
              <a:spcBef>
                <a:spcPts val="0"/>
              </a:spcBef>
              <a:spcAft>
                <a:spcPts val="0"/>
              </a:spcAft>
              <a:buClr>
                <a:srgbClr val="888888"/>
              </a:buClr>
              <a:buSzPts val="1000"/>
              <a:buFont typeface="Lato"/>
              <a:buNone/>
              <a:defRPr b="0" i="0" sz="1000" u="none" cap="none" strike="noStrike">
                <a:solidFill>
                  <a:srgbClr val="888888"/>
                </a:solidFill>
                <a:latin typeface="Lato"/>
                <a:ea typeface="Lato"/>
                <a:cs typeface="Lato"/>
                <a:sym typeface="Lato"/>
              </a:defRPr>
            </a:lvl4pPr>
            <a:lvl5pPr indent="0" lvl="4" marL="0" marR="0" algn="r">
              <a:lnSpc>
                <a:spcPct val="100000"/>
              </a:lnSpc>
              <a:spcBef>
                <a:spcPts val="0"/>
              </a:spcBef>
              <a:spcAft>
                <a:spcPts val="0"/>
              </a:spcAft>
              <a:buClr>
                <a:srgbClr val="888888"/>
              </a:buClr>
              <a:buSzPts val="1000"/>
              <a:buFont typeface="Lato"/>
              <a:buNone/>
              <a:defRPr b="0" i="0" sz="1000" u="none" cap="none" strike="noStrike">
                <a:solidFill>
                  <a:srgbClr val="888888"/>
                </a:solidFill>
                <a:latin typeface="Lato"/>
                <a:ea typeface="Lato"/>
                <a:cs typeface="Lato"/>
                <a:sym typeface="Lato"/>
              </a:defRPr>
            </a:lvl5pPr>
            <a:lvl6pPr indent="0" lvl="5" marL="0" marR="0" algn="r">
              <a:lnSpc>
                <a:spcPct val="100000"/>
              </a:lnSpc>
              <a:spcBef>
                <a:spcPts val="0"/>
              </a:spcBef>
              <a:spcAft>
                <a:spcPts val="0"/>
              </a:spcAft>
              <a:buClr>
                <a:srgbClr val="888888"/>
              </a:buClr>
              <a:buSzPts val="1000"/>
              <a:buFont typeface="Lato"/>
              <a:buNone/>
              <a:defRPr b="0" i="0" sz="1000" u="none" cap="none" strike="noStrike">
                <a:solidFill>
                  <a:srgbClr val="888888"/>
                </a:solidFill>
                <a:latin typeface="Lato"/>
                <a:ea typeface="Lato"/>
                <a:cs typeface="Lato"/>
                <a:sym typeface="Lato"/>
              </a:defRPr>
            </a:lvl6pPr>
            <a:lvl7pPr indent="0" lvl="6" marL="0" marR="0" algn="r">
              <a:lnSpc>
                <a:spcPct val="100000"/>
              </a:lnSpc>
              <a:spcBef>
                <a:spcPts val="0"/>
              </a:spcBef>
              <a:spcAft>
                <a:spcPts val="0"/>
              </a:spcAft>
              <a:buClr>
                <a:srgbClr val="888888"/>
              </a:buClr>
              <a:buSzPts val="1000"/>
              <a:buFont typeface="Lato"/>
              <a:buNone/>
              <a:defRPr b="0" i="0" sz="1000" u="none" cap="none" strike="noStrike">
                <a:solidFill>
                  <a:srgbClr val="888888"/>
                </a:solidFill>
                <a:latin typeface="Lato"/>
                <a:ea typeface="Lato"/>
                <a:cs typeface="Lato"/>
                <a:sym typeface="Lato"/>
              </a:defRPr>
            </a:lvl7pPr>
            <a:lvl8pPr indent="0" lvl="7" marL="0" marR="0" algn="r">
              <a:lnSpc>
                <a:spcPct val="100000"/>
              </a:lnSpc>
              <a:spcBef>
                <a:spcPts val="0"/>
              </a:spcBef>
              <a:spcAft>
                <a:spcPts val="0"/>
              </a:spcAft>
              <a:buClr>
                <a:srgbClr val="888888"/>
              </a:buClr>
              <a:buSzPts val="1000"/>
              <a:buFont typeface="Lato"/>
              <a:buNone/>
              <a:defRPr b="0" i="0" sz="1000" u="none" cap="none" strike="noStrike">
                <a:solidFill>
                  <a:srgbClr val="888888"/>
                </a:solidFill>
                <a:latin typeface="Lato"/>
                <a:ea typeface="Lato"/>
                <a:cs typeface="Lato"/>
                <a:sym typeface="Lato"/>
              </a:defRPr>
            </a:lvl8pPr>
            <a:lvl9pPr indent="0" lvl="8" marL="0" marR="0" algn="r">
              <a:lnSpc>
                <a:spcPct val="100000"/>
              </a:lnSpc>
              <a:spcBef>
                <a:spcPts val="0"/>
              </a:spcBef>
              <a:spcAft>
                <a:spcPts val="0"/>
              </a:spcAft>
              <a:buClr>
                <a:srgbClr val="888888"/>
              </a:buClr>
              <a:buSzPts val="1000"/>
              <a:buFont typeface="Lato"/>
              <a:buNone/>
              <a:defRPr b="0" i="0" sz="1000" u="none" cap="none" strike="noStrike">
                <a:solidFill>
                  <a:srgbClr val="888888"/>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5" name="Shape 55"/>
        <p:cNvGrpSpPr/>
        <p:nvPr/>
      </p:nvGrpSpPr>
      <p:grpSpPr>
        <a:xfrm>
          <a:off x="0" y="0"/>
          <a:ext cx="0" cy="0"/>
          <a:chOff x="0" y="0"/>
          <a:chExt cx="0" cy="0"/>
        </a:xfrm>
      </p:grpSpPr>
      <p:sp>
        <p:nvSpPr>
          <p:cNvPr id="56" name="Google Shape;56;p70"/>
          <p:cNvSpPr txBox="1"/>
          <p:nvPr>
            <p:ph type="title"/>
          </p:nvPr>
        </p:nvSpPr>
        <p:spPr>
          <a:xfrm>
            <a:off x="623888" y="1709738"/>
            <a:ext cx="78867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rgbClr val="2185C5"/>
              </a:buClr>
              <a:buSzPts val="6000"/>
              <a:buFont typeface="Lato"/>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 name="Google Shape;57;p70"/>
          <p:cNvSpPr txBox="1"/>
          <p:nvPr>
            <p:ph idx="1" type="body"/>
          </p:nvPr>
        </p:nvSpPr>
        <p:spPr>
          <a:xfrm>
            <a:off x="623888" y="4589463"/>
            <a:ext cx="78867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SzPts val="2400"/>
              <a:buNone/>
              <a:defRPr sz="2400">
                <a:solidFill>
                  <a:srgbClr val="888888"/>
                </a:solidFill>
              </a:defRPr>
            </a:lvl1pPr>
            <a:lvl2pPr indent="-228600" lvl="1" marL="914400" algn="l">
              <a:lnSpc>
                <a:spcPct val="90000"/>
              </a:lnSpc>
              <a:spcBef>
                <a:spcPts val="500"/>
              </a:spcBef>
              <a:spcAft>
                <a:spcPts val="0"/>
              </a:spcAft>
              <a:buSzPts val="2000"/>
              <a:buNone/>
              <a:defRPr sz="2000">
                <a:solidFill>
                  <a:srgbClr val="888888"/>
                </a:solidFill>
              </a:defRPr>
            </a:lvl2pPr>
            <a:lvl3pPr indent="-228600" lvl="2" marL="1371600" algn="l">
              <a:lnSpc>
                <a:spcPct val="90000"/>
              </a:lnSpc>
              <a:spcBef>
                <a:spcPts val="500"/>
              </a:spcBef>
              <a:spcAft>
                <a:spcPts val="0"/>
              </a:spcAft>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58" name="Google Shape;58;p70"/>
          <p:cNvSpPr txBox="1"/>
          <p:nvPr>
            <p:ph idx="10" type="dt"/>
          </p:nvPr>
        </p:nvSpPr>
        <p:spPr>
          <a:xfrm>
            <a:off x="0" y="6614445"/>
            <a:ext cx="1136591" cy="157748"/>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Clr>
                <a:srgbClr val="7F7F7F"/>
              </a:buClr>
              <a:buSzPts val="1800"/>
              <a:buNone/>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p:txBody>
      </p:sp>
      <p:sp>
        <p:nvSpPr>
          <p:cNvPr id="59" name="Google Shape;59;p70"/>
          <p:cNvSpPr txBox="1"/>
          <p:nvPr>
            <p:ph idx="11" type="ftr"/>
          </p:nvPr>
        </p:nvSpPr>
        <p:spPr>
          <a:xfrm>
            <a:off x="1747615" y="6614444"/>
            <a:ext cx="5648770" cy="157749"/>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rgbClr val="7F7F7F"/>
              </a:buClr>
              <a:buSzPts val="1800"/>
              <a:buNone/>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p:txBody>
      </p:sp>
      <p:sp>
        <p:nvSpPr>
          <p:cNvPr id="60" name="Google Shape;60;p70"/>
          <p:cNvSpPr txBox="1"/>
          <p:nvPr>
            <p:ph idx="12" type="sldNum"/>
          </p:nvPr>
        </p:nvSpPr>
        <p:spPr>
          <a:xfrm>
            <a:off x="8665426" y="6614444"/>
            <a:ext cx="478574" cy="157747"/>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88888"/>
              </a:buClr>
              <a:buSzPts val="1000"/>
              <a:buFont typeface="Lato"/>
              <a:buNone/>
              <a:defRPr b="0" i="0" sz="1000" u="none" cap="none" strike="noStrike">
                <a:solidFill>
                  <a:srgbClr val="888888"/>
                </a:solidFill>
                <a:latin typeface="Lato"/>
                <a:ea typeface="Lato"/>
                <a:cs typeface="Lato"/>
                <a:sym typeface="Lato"/>
              </a:defRPr>
            </a:lvl1pPr>
            <a:lvl2pPr indent="0" lvl="1" marL="0" marR="0" algn="r">
              <a:lnSpc>
                <a:spcPct val="100000"/>
              </a:lnSpc>
              <a:spcBef>
                <a:spcPts val="0"/>
              </a:spcBef>
              <a:spcAft>
                <a:spcPts val="0"/>
              </a:spcAft>
              <a:buClr>
                <a:srgbClr val="888888"/>
              </a:buClr>
              <a:buSzPts val="1000"/>
              <a:buFont typeface="Lato"/>
              <a:buNone/>
              <a:defRPr b="0" i="0" sz="1000" u="none" cap="none" strike="noStrike">
                <a:solidFill>
                  <a:srgbClr val="888888"/>
                </a:solidFill>
                <a:latin typeface="Lato"/>
                <a:ea typeface="Lato"/>
                <a:cs typeface="Lato"/>
                <a:sym typeface="Lato"/>
              </a:defRPr>
            </a:lvl2pPr>
            <a:lvl3pPr indent="0" lvl="2" marL="0" marR="0" algn="r">
              <a:lnSpc>
                <a:spcPct val="100000"/>
              </a:lnSpc>
              <a:spcBef>
                <a:spcPts val="0"/>
              </a:spcBef>
              <a:spcAft>
                <a:spcPts val="0"/>
              </a:spcAft>
              <a:buClr>
                <a:srgbClr val="888888"/>
              </a:buClr>
              <a:buSzPts val="1000"/>
              <a:buFont typeface="Lato"/>
              <a:buNone/>
              <a:defRPr b="0" i="0" sz="1000" u="none" cap="none" strike="noStrike">
                <a:solidFill>
                  <a:srgbClr val="888888"/>
                </a:solidFill>
                <a:latin typeface="Lato"/>
                <a:ea typeface="Lato"/>
                <a:cs typeface="Lato"/>
                <a:sym typeface="Lato"/>
              </a:defRPr>
            </a:lvl3pPr>
            <a:lvl4pPr indent="0" lvl="3" marL="0" marR="0" algn="r">
              <a:lnSpc>
                <a:spcPct val="100000"/>
              </a:lnSpc>
              <a:spcBef>
                <a:spcPts val="0"/>
              </a:spcBef>
              <a:spcAft>
                <a:spcPts val="0"/>
              </a:spcAft>
              <a:buClr>
                <a:srgbClr val="888888"/>
              </a:buClr>
              <a:buSzPts val="1000"/>
              <a:buFont typeface="Lato"/>
              <a:buNone/>
              <a:defRPr b="0" i="0" sz="1000" u="none" cap="none" strike="noStrike">
                <a:solidFill>
                  <a:srgbClr val="888888"/>
                </a:solidFill>
                <a:latin typeface="Lato"/>
                <a:ea typeface="Lato"/>
                <a:cs typeface="Lato"/>
                <a:sym typeface="Lato"/>
              </a:defRPr>
            </a:lvl4pPr>
            <a:lvl5pPr indent="0" lvl="4" marL="0" marR="0" algn="r">
              <a:lnSpc>
                <a:spcPct val="100000"/>
              </a:lnSpc>
              <a:spcBef>
                <a:spcPts val="0"/>
              </a:spcBef>
              <a:spcAft>
                <a:spcPts val="0"/>
              </a:spcAft>
              <a:buClr>
                <a:srgbClr val="888888"/>
              </a:buClr>
              <a:buSzPts val="1000"/>
              <a:buFont typeface="Lato"/>
              <a:buNone/>
              <a:defRPr b="0" i="0" sz="1000" u="none" cap="none" strike="noStrike">
                <a:solidFill>
                  <a:srgbClr val="888888"/>
                </a:solidFill>
                <a:latin typeface="Lato"/>
                <a:ea typeface="Lato"/>
                <a:cs typeface="Lato"/>
                <a:sym typeface="Lato"/>
              </a:defRPr>
            </a:lvl5pPr>
            <a:lvl6pPr indent="0" lvl="5" marL="0" marR="0" algn="r">
              <a:lnSpc>
                <a:spcPct val="100000"/>
              </a:lnSpc>
              <a:spcBef>
                <a:spcPts val="0"/>
              </a:spcBef>
              <a:spcAft>
                <a:spcPts val="0"/>
              </a:spcAft>
              <a:buClr>
                <a:srgbClr val="888888"/>
              </a:buClr>
              <a:buSzPts val="1000"/>
              <a:buFont typeface="Lato"/>
              <a:buNone/>
              <a:defRPr b="0" i="0" sz="1000" u="none" cap="none" strike="noStrike">
                <a:solidFill>
                  <a:srgbClr val="888888"/>
                </a:solidFill>
                <a:latin typeface="Lato"/>
                <a:ea typeface="Lato"/>
                <a:cs typeface="Lato"/>
                <a:sym typeface="Lato"/>
              </a:defRPr>
            </a:lvl6pPr>
            <a:lvl7pPr indent="0" lvl="6" marL="0" marR="0" algn="r">
              <a:lnSpc>
                <a:spcPct val="100000"/>
              </a:lnSpc>
              <a:spcBef>
                <a:spcPts val="0"/>
              </a:spcBef>
              <a:spcAft>
                <a:spcPts val="0"/>
              </a:spcAft>
              <a:buClr>
                <a:srgbClr val="888888"/>
              </a:buClr>
              <a:buSzPts val="1000"/>
              <a:buFont typeface="Lato"/>
              <a:buNone/>
              <a:defRPr b="0" i="0" sz="1000" u="none" cap="none" strike="noStrike">
                <a:solidFill>
                  <a:srgbClr val="888888"/>
                </a:solidFill>
                <a:latin typeface="Lato"/>
                <a:ea typeface="Lato"/>
                <a:cs typeface="Lato"/>
                <a:sym typeface="Lato"/>
              </a:defRPr>
            </a:lvl7pPr>
            <a:lvl8pPr indent="0" lvl="7" marL="0" marR="0" algn="r">
              <a:lnSpc>
                <a:spcPct val="100000"/>
              </a:lnSpc>
              <a:spcBef>
                <a:spcPts val="0"/>
              </a:spcBef>
              <a:spcAft>
                <a:spcPts val="0"/>
              </a:spcAft>
              <a:buClr>
                <a:srgbClr val="888888"/>
              </a:buClr>
              <a:buSzPts val="1000"/>
              <a:buFont typeface="Lato"/>
              <a:buNone/>
              <a:defRPr b="0" i="0" sz="1000" u="none" cap="none" strike="noStrike">
                <a:solidFill>
                  <a:srgbClr val="888888"/>
                </a:solidFill>
                <a:latin typeface="Lato"/>
                <a:ea typeface="Lato"/>
                <a:cs typeface="Lato"/>
                <a:sym typeface="Lato"/>
              </a:defRPr>
            </a:lvl8pPr>
            <a:lvl9pPr indent="0" lvl="8" marL="0" marR="0" algn="r">
              <a:lnSpc>
                <a:spcPct val="100000"/>
              </a:lnSpc>
              <a:spcBef>
                <a:spcPts val="0"/>
              </a:spcBef>
              <a:spcAft>
                <a:spcPts val="0"/>
              </a:spcAft>
              <a:buClr>
                <a:srgbClr val="888888"/>
              </a:buClr>
              <a:buSzPts val="1000"/>
              <a:buFont typeface="Lato"/>
              <a:buNone/>
              <a:defRPr b="0" i="0" sz="1000" u="none" cap="none" strike="noStrike">
                <a:solidFill>
                  <a:srgbClr val="888888"/>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1" name="Shape 61"/>
        <p:cNvGrpSpPr/>
        <p:nvPr/>
      </p:nvGrpSpPr>
      <p:grpSpPr>
        <a:xfrm>
          <a:off x="0" y="0"/>
          <a:ext cx="0" cy="0"/>
          <a:chOff x="0" y="0"/>
          <a:chExt cx="0" cy="0"/>
        </a:xfrm>
      </p:grpSpPr>
      <p:sp>
        <p:nvSpPr>
          <p:cNvPr id="62" name="Google Shape;62;p71"/>
          <p:cNvSpPr txBox="1"/>
          <p:nvPr>
            <p:ph type="title"/>
          </p:nvPr>
        </p:nvSpPr>
        <p:spPr>
          <a:xfrm>
            <a:off x="129541" y="114301"/>
            <a:ext cx="8904922" cy="1030835"/>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185C5"/>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71"/>
          <p:cNvSpPr txBox="1"/>
          <p:nvPr>
            <p:ph idx="1" type="body"/>
          </p:nvPr>
        </p:nvSpPr>
        <p:spPr>
          <a:xfrm>
            <a:off x="129541" y="1264778"/>
            <a:ext cx="4366259" cy="5349666"/>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SzPts val="1800"/>
              <a:buChar char="▪"/>
              <a:defRPr/>
            </a:lvl1pPr>
            <a:lvl2pPr indent="-342900" lvl="1" marL="914400" algn="l">
              <a:lnSpc>
                <a:spcPct val="90000"/>
              </a:lnSpc>
              <a:spcBef>
                <a:spcPts val="500"/>
              </a:spcBef>
              <a:spcAft>
                <a:spcPts val="0"/>
              </a:spcAft>
              <a:buSzPts val="1800"/>
              <a:buChar char="▪"/>
              <a:defRPr/>
            </a:lvl2pPr>
            <a:lvl3pPr indent="-342900" lvl="2" marL="1371600" algn="l">
              <a:lnSpc>
                <a:spcPct val="90000"/>
              </a:lnSpc>
              <a:spcBef>
                <a:spcPts val="500"/>
              </a:spcBef>
              <a:spcAft>
                <a:spcPts val="0"/>
              </a:spcAft>
              <a:buSzPts val="1800"/>
              <a:buChar char="▪"/>
              <a:defRPr/>
            </a:lvl3pPr>
            <a:lvl4pPr indent="-342900" lvl="3" marL="1828800" algn="l">
              <a:lnSpc>
                <a:spcPct val="90000"/>
              </a:lnSpc>
              <a:spcBef>
                <a:spcPts val="500"/>
              </a:spcBef>
              <a:spcAft>
                <a:spcPts val="0"/>
              </a:spcAft>
              <a:buClr>
                <a:srgbClr val="1E4E79"/>
              </a:buClr>
              <a:buSzPts val="1800"/>
              <a:buChar char="▪"/>
              <a:defRPr/>
            </a:lvl4pPr>
            <a:lvl5pPr indent="-342900" lvl="4" marL="2286000" algn="l">
              <a:lnSpc>
                <a:spcPct val="90000"/>
              </a:lnSpc>
              <a:spcBef>
                <a:spcPts val="500"/>
              </a:spcBef>
              <a:spcAft>
                <a:spcPts val="0"/>
              </a:spcAft>
              <a:buClr>
                <a:srgbClr val="1E4E7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4" name="Google Shape;64;p71"/>
          <p:cNvSpPr txBox="1"/>
          <p:nvPr>
            <p:ph idx="2" type="body"/>
          </p:nvPr>
        </p:nvSpPr>
        <p:spPr>
          <a:xfrm>
            <a:off x="4648199" y="1264778"/>
            <a:ext cx="4386263" cy="5349666"/>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SzPts val="1800"/>
              <a:buChar char="▪"/>
              <a:defRPr/>
            </a:lvl1pPr>
            <a:lvl2pPr indent="-342900" lvl="1" marL="914400" algn="l">
              <a:lnSpc>
                <a:spcPct val="90000"/>
              </a:lnSpc>
              <a:spcBef>
                <a:spcPts val="500"/>
              </a:spcBef>
              <a:spcAft>
                <a:spcPts val="0"/>
              </a:spcAft>
              <a:buSzPts val="1800"/>
              <a:buChar char="▪"/>
              <a:defRPr/>
            </a:lvl2pPr>
            <a:lvl3pPr indent="-342900" lvl="2" marL="1371600" algn="l">
              <a:lnSpc>
                <a:spcPct val="90000"/>
              </a:lnSpc>
              <a:spcBef>
                <a:spcPts val="500"/>
              </a:spcBef>
              <a:spcAft>
                <a:spcPts val="0"/>
              </a:spcAft>
              <a:buSzPts val="1800"/>
              <a:buChar char="▪"/>
              <a:defRPr/>
            </a:lvl3pPr>
            <a:lvl4pPr indent="-342900" lvl="3" marL="1828800" algn="l">
              <a:lnSpc>
                <a:spcPct val="90000"/>
              </a:lnSpc>
              <a:spcBef>
                <a:spcPts val="500"/>
              </a:spcBef>
              <a:spcAft>
                <a:spcPts val="0"/>
              </a:spcAft>
              <a:buClr>
                <a:srgbClr val="1E4E79"/>
              </a:buClr>
              <a:buSzPts val="1800"/>
              <a:buChar char="▪"/>
              <a:defRPr/>
            </a:lvl4pPr>
            <a:lvl5pPr indent="-342900" lvl="4" marL="2286000" algn="l">
              <a:lnSpc>
                <a:spcPct val="90000"/>
              </a:lnSpc>
              <a:spcBef>
                <a:spcPts val="500"/>
              </a:spcBef>
              <a:spcAft>
                <a:spcPts val="0"/>
              </a:spcAft>
              <a:buClr>
                <a:srgbClr val="1E4E7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 name="Google Shape;65;p71"/>
          <p:cNvSpPr txBox="1"/>
          <p:nvPr>
            <p:ph idx="10" type="dt"/>
          </p:nvPr>
        </p:nvSpPr>
        <p:spPr>
          <a:xfrm>
            <a:off x="0" y="6614445"/>
            <a:ext cx="1136591" cy="157748"/>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Clr>
                <a:srgbClr val="7F7F7F"/>
              </a:buClr>
              <a:buSzPts val="1800"/>
              <a:buNone/>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p:txBody>
      </p:sp>
      <p:sp>
        <p:nvSpPr>
          <p:cNvPr id="66" name="Google Shape;66;p71"/>
          <p:cNvSpPr txBox="1"/>
          <p:nvPr>
            <p:ph idx="11" type="ftr"/>
          </p:nvPr>
        </p:nvSpPr>
        <p:spPr>
          <a:xfrm>
            <a:off x="1747615" y="6614444"/>
            <a:ext cx="5648770" cy="157749"/>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rgbClr val="7F7F7F"/>
              </a:buClr>
              <a:buSzPts val="1800"/>
              <a:buNone/>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p:txBody>
      </p:sp>
      <p:sp>
        <p:nvSpPr>
          <p:cNvPr id="67" name="Google Shape;67;p71"/>
          <p:cNvSpPr txBox="1"/>
          <p:nvPr>
            <p:ph idx="12" type="sldNum"/>
          </p:nvPr>
        </p:nvSpPr>
        <p:spPr>
          <a:xfrm>
            <a:off x="8665426" y="6614444"/>
            <a:ext cx="478574" cy="157747"/>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88888"/>
              </a:buClr>
              <a:buSzPts val="1000"/>
              <a:buFont typeface="Lato"/>
              <a:buNone/>
              <a:defRPr b="0" i="0" sz="1000" u="none" cap="none" strike="noStrike">
                <a:solidFill>
                  <a:srgbClr val="888888"/>
                </a:solidFill>
                <a:latin typeface="Lato"/>
                <a:ea typeface="Lato"/>
                <a:cs typeface="Lato"/>
                <a:sym typeface="Lato"/>
              </a:defRPr>
            </a:lvl1pPr>
            <a:lvl2pPr indent="0" lvl="1" marL="0" marR="0" algn="r">
              <a:lnSpc>
                <a:spcPct val="100000"/>
              </a:lnSpc>
              <a:spcBef>
                <a:spcPts val="0"/>
              </a:spcBef>
              <a:spcAft>
                <a:spcPts val="0"/>
              </a:spcAft>
              <a:buClr>
                <a:srgbClr val="888888"/>
              </a:buClr>
              <a:buSzPts val="1000"/>
              <a:buFont typeface="Lato"/>
              <a:buNone/>
              <a:defRPr b="0" i="0" sz="1000" u="none" cap="none" strike="noStrike">
                <a:solidFill>
                  <a:srgbClr val="888888"/>
                </a:solidFill>
                <a:latin typeface="Lato"/>
                <a:ea typeface="Lato"/>
                <a:cs typeface="Lato"/>
                <a:sym typeface="Lato"/>
              </a:defRPr>
            </a:lvl2pPr>
            <a:lvl3pPr indent="0" lvl="2" marL="0" marR="0" algn="r">
              <a:lnSpc>
                <a:spcPct val="100000"/>
              </a:lnSpc>
              <a:spcBef>
                <a:spcPts val="0"/>
              </a:spcBef>
              <a:spcAft>
                <a:spcPts val="0"/>
              </a:spcAft>
              <a:buClr>
                <a:srgbClr val="888888"/>
              </a:buClr>
              <a:buSzPts val="1000"/>
              <a:buFont typeface="Lato"/>
              <a:buNone/>
              <a:defRPr b="0" i="0" sz="1000" u="none" cap="none" strike="noStrike">
                <a:solidFill>
                  <a:srgbClr val="888888"/>
                </a:solidFill>
                <a:latin typeface="Lato"/>
                <a:ea typeface="Lato"/>
                <a:cs typeface="Lato"/>
                <a:sym typeface="Lato"/>
              </a:defRPr>
            </a:lvl3pPr>
            <a:lvl4pPr indent="0" lvl="3" marL="0" marR="0" algn="r">
              <a:lnSpc>
                <a:spcPct val="100000"/>
              </a:lnSpc>
              <a:spcBef>
                <a:spcPts val="0"/>
              </a:spcBef>
              <a:spcAft>
                <a:spcPts val="0"/>
              </a:spcAft>
              <a:buClr>
                <a:srgbClr val="888888"/>
              </a:buClr>
              <a:buSzPts val="1000"/>
              <a:buFont typeface="Lato"/>
              <a:buNone/>
              <a:defRPr b="0" i="0" sz="1000" u="none" cap="none" strike="noStrike">
                <a:solidFill>
                  <a:srgbClr val="888888"/>
                </a:solidFill>
                <a:latin typeface="Lato"/>
                <a:ea typeface="Lato"/>
                <a:cs typeface="Lato"/>
                <a:sym typeface="Lato"/>
              </a:defRPr>
            </a:lvl4pPr>
            <a:lvl5pPr indent="0" lvl="4" marL="0" marR="0" algn="r">
              <a:lnSpc>
                <a:spcPct val="100000"/>
              </a:lnSpc>
              <a:spcBef>
                <a:spcPts val="0"/>
              </a:spcBef>
              <a:spcAft>
                <a:spcPts val="0"/>
              </a:spcAft>
              <a:buClr>
                <a:srgbClr val="888888"/>
              </a:buClr>
              <a:buSzPts val="1000"/>
              <a:buFont typeface="Lato"/>
              <a:buNone/>
              <a:defRPr b="0" i="0" sz="1000" u="none" cap="none" strike="noStrike">
                <a:solidFill>
                  <a:srgbClr val="888888"/>
                </a:solidFill>
                <a:latin typeface="Lato"/>
                <a:ea typeface="Lato"/>
                <a:cs typeface="Lato"/>
                <a:sym typeface="Lato"/>
              </a:defRPr>
            </a:lvl5pPr>
            <a:lvl6pPr indent="0" lvl="5" marL="0" marR="0" algn="r">
              <a:lnSpc>
                <a:spcPct val="100000"/>
              </a:lnSpc>
              <a:spcBef>
                <a:spcPts val="0"/>
              </a:spcBef>
              <a:spcAft>
                <a:spcPts val="0"/>
              </a:spcAft>
              <a:buClr>
                <a:srgbClr val="888888"/>
              </a:buClr>
              <a:buSzPts val="1000"/>
              <a:buFont typeface="Lato"/>
              <a:buNone/>
              <a:defRPr b="0" i="0" sz="1000" u="none" cap="none" strike="noStrike">
                <a:solidFill>
                  <a:srgbClr val="888888"/>
                </a:solidFill>
                <a:latin typeface="Lato"/>
                <a:ea typeface="Lato"/>
                <a:cs typeface="Lato"/>
                <a:sym typeface="Lato"/>
              </a:defRPr>
            </a:lvl6pPr>
            <a:lvl7pPr indent="0" lvl="6" marL="0" marR="0" algn="r">
              <a:lnSpc>
                <a:spcPct val="100000"/>
              </a:lnSpc>
              <a:spcBef>
                <a:spcPts val="0"/>
              </a:spcBef>
              <a:spcAft>
                <a:spcPts val="0"/>
              </a:spcAft>
              <a:buClr>
                <a:srgbClr val="888888"/>
              </a:buClr>
              <a:buSzPts val="1000"/>
              <a:buFont typeface="Lato"/>
              <a:buNone/>
              <a:defRPr b="0" i="0" sz="1000" u="none" cap="none" strike="noStrike">
                <a:solidFill>
                  <a:srgbClr val="888888"/>
                </a:solidFill>
                <a:latin typeface="Lato"/>
                <a:ea typeface="Lato"/>
                <a:cs typeface="Lato"/>
                <a:sym typeface="Lato"/>
              </a:defRPr>
            </a:lvl7pPr>
            <a:lvl8pPr indent="0" lvl="7" marL="0" marR="0" algn="r">
              <a:lnSpc>
                <a:spcPct val="100000"/>
              </a:lnSpc>
              <a:spcBef>
                <a:spcPts val="0"/>
              </a:spcBef>
              <a:spcAft>
                <a:spcPts val="0"/>
              </a:spcAft>
              <a:buClr>
                <a:srgbClr val="888888"/>
              </a:buClr>
              <a:buSzPts val="1000"/>
              <a:buFont typeface="Lato"/>
              <a:buNone/>
              <a:defRPr b="0" i="0" sz="1000" u="none" cap="none" strike="noStrike">
                <a:solidFill>
                  <a:srgbClr val="888888"/>
                </a:solidFill>
                <a:latin typeface="Lato"/>
                <a:ea typeface="Lato"/>
                <a:cs typeface="Lato"/>
                <a:sym typeface="Lato"/>
              </a:defRPr>
            </a:lvl8pPr>
            <a:lvl9pPr indent="0" lvl="8" marL="0" marR="0" algn="r">
              <a:lnSpc>
                <a:spcPct val="100000"/>
              </a:lnSpc>
              <a:spcBef>
                <a:spcPts val="0"/>
              </a:spcBef>
              <a:spcAft>
                <a:spcPts val="0"/>
              </a:spcAft>
              <a:buClr>
                <a:srgbClr val="888888"/>
              </a:buClr>
              <a:buSzPts val="1000"/>
              <a:buFont typeface="Lato"/>
              <a:buNone/>
              <a:defRPr b="0" i="0" sz="1000" u="none" cap="none" strike="noStrike">
                <a:solidFill>
                  <a:srgbClr val="888888"/>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8" name="Shape 68"/>
        <p:cNvGrpSpPr/>
        <p:nvPr/>
      </p:nvGrpSpPr>
      <p:grpSpPr>
        <a:xfrm>
          <a:off x="0" y="0"/>
          <a:ext cx="0" cy="0"/>
          <a:chOff x="0" y="0"/>
          <a:chExt cx="0" cy="0"/>
        </a:xfrm>
      </p:grpSpPr>
      <p:sp>
        <p:nvSpPr>
          <p:cNvPr id="69" name="Google Shape;69;p72"/>
          <p:cNvSpPr txBox="1"/>
          <p:nvPr>
            <p:ph type="title"/>
          </p:nvPr>
        </p:nvSpPr>
        <p:spPr>
          <a:xfrm>
            <a:off x="128187" y="102551"/>
            <a:ext cx="8870534" cy="1588138"/>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2185C5"/>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72"/>
          <p:cNvSpPr txBox="1"/>
          <p:nvPr>
            <p:ph idx="1" type="body"/>
          </p:nvPr>
        </p:nvSpPr>
        <p:spPr>
          <a:xfrm>
            <a:off x="128186" y="1681163"/>
            <a:ext cx="4370789"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SzPts val="2400"/>
              <a:buNone/>
              <a:defRPr b="1" sz="2400"/>
            </a:lvl1pPr>
            <a:lvl2pPr indent="-228600" lvl="1" marL="914400" algn="l">
              <a:lnSpc>
                <a:spcPct val="90000"/>
              </a:lnSpc>
              <a:spcBef>
                <a:spcPts val="500"/>
              </a:spcBef>
              <a:spcAft>
                <a:spcPts val="0"/>
              </a:spcAft>
              <a:buSzPts val="2000"/>
              <a:buNone/>
              <a:defRPr b="1" sz="2000"/>
            </a:lvl2pPr>
            <a:lvl3pPr indent="-228600" lvl="2" marL="1371600" algn="l">
              <a:lnSpc>
                <a:spcPct val="90000"/>
              </a:lnSpc>
              <a:spcBef>
                <a:spcPts val="500"/>
              </a:spcBef>
              <a:spcAft>
                <a:spcPts val="0"/>
              </a:spcAft>
              <a:buSzPts val="1800"/>
              <a:buNone/>
              <a:defRPr b="1" sz="1800"/>
            </a:lvl3pPr>
            <a:lvl4pPr indent="-228600" lvl="3" marL="1828800" algn="l">
              <a:lnSpc>
                <a:spcPct val="90000"/>
              </a:lnSpc>
              <a:spcBef>
                <a:spcPts val="500"/>
              </a:spcBef>
              <a:spcAft>
                <a:spcPts val="0"/>
              </a:spcAft>
              <a:buClr>
                <a:srgbClr val="1E4E79"/>
              </a:buClr>
              <a:buSzPts val="1600"/>
              <a:buNone/>
              <a:defRPr b="1" sz="1600"/>
            </a:lvl4pPr>
            <a:lvl5pPr indent="-228600" lvl="4" marL="2286000" algn="l">
              <a:lnSpc>
                <a:spcPct val="90000"/>
              </a:lnSpc>
              <a:spcBef>
                <a:spcPts val="500"/>
              </a:spcBef>
              <a:spcAft>
                <a:spcPts val="0"/>
              </a:spcAft>
              <a:buClr>
                <a:srgbClr val="1E4E79"/>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1" name="Google Shape;71;p72"/>
          <p:cNvSpPr txBox="1"/>
          <p:nvPr>
            <p:ph idx="2" type="body"/>
          </p:nvPr>
        </p:nvSpPr>
        <p:spPr>
          <a:xfrm>
            <a:off x="128186" y="2505074"/>
            <a:ext cx="4370789" cy="4109369"/>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SzPts val="1800"/>
              <a:buChar char="▪"/>
              <a:defRPr/>
            </a:lvl1pPr>
            <a:lvl2pPr indent="-342900" lvl="1" marL="914400" algn="l">
              <a:lnSpc>
                <a:spcPct val="90000"/>
              </a:lnSpc>
              <a:spcBef>
                <a:spcPts val="500"/>
              </a:spcBef>
              <a:spcAft>
                <a:spcPts val="0"/>
              </a:spcAft>
              <a:buSzPts val="1800"/>
              <a:buChar char="▪"/>
              <a:defRPr/>
            </a:lvl2pPr>
            <a:lvl3pPr indent="-342900" lvl="2" marL="1371600" algn="l">
              <a:lnSpc>
                <a:spcPct val="90000"/>
              </a:lnSpc>
              <a:spcBef>
                <a:spcPts val="500"/>
              </a:spcBef>
              <a:spcAft>
                <a:spcPts val="0"/>
              </a:spcAft>
              <a:buSzPts val="1800"/>
              <a:buChar char="▪"/>
              <a:defRPr/>
            </a:lvl3pPr>
            <a:lvl4pPr indent="-342900" lvl="3" marL="1828800" algn="l">
              <a:lnSpc>
                <a:spcPct val="90000"/>
              </a:lnSpc>
              <a:spcBef>
                <a:spcPts val="500"/>
              </a:spcBef>
              <a:spcAft>
                <a:spcPts val="0"/>
              </a:spcAft>
              <a:buClr>
                <a:srgbClr val="1E4E79"/>
              </a:buClr>
              <a:buSzPts val="1800"/>
              <a:buChar char="▪"/>
              <a:defRPr/>
            </a:lvl4pPr>
            <a:lvl5pPr indent="-342900" lvl="4" marL="2286000" algn="l">
              <a:lnSpc>
                <a:spcPct val="90000"/>
              </a:lnSpc>
              <a:spcBef>
                <a:spcPts val="500"/>
              </a:spcBef>
              <a:spcAft>
                <a:spcPts val="0"/>
              </a:spcAft>
              <a:buClr>
                <a:srgbClr val="1E4E7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 name="Google Shape;72;p72"/>
          <p:cNvSpPr txBox="1"/>
          <p:nvPr>
            <p:ph idx="3" type="body"/>
          </p:nvPr>
        </p:nvSpPr>
        <p:spPr>
          <a:xfrm>
            <a:off x="4629149" y="1681163"/>
            <a:ext cx="4369571"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SzPts val="2400"/>
              <a:buNone/>
              <a:defRPr b="1" sz="2400"/>
            </a:lvl1pPr>
            <a:lvl2pPr indent="-228600" lvl="1" marL="914400" algn="l">
              <a:lnSpc>
                <a:spcPct val="90000"/>
              </a:lnSpc>
              <a:spcBef>
                <a:spcPts val="500"/>
              </a:spcBef>
              <a:spcAft>
                <a:spcPts val="0"/>
              </a:spcAft>
              <a:buSzPts val="2000"/>
              <a:buNone/>
              <a:defRPr b="1" sz="2000"/>
            </a:lvl2pPr>
            <a:lvl3pPr indent="-228600" lvl="2" marL="1371600" algn="l">
              <a:lnSpc>
                <a:spcPct val="90000"/>
              </a:lnSpc>
              <a:spcBef>
                <a:spcPts val="500"/>
              </a:spcBef>
              <a:spcAft>
                <a:spcPts val="0"/>
              </a:spcAft>
              <a:buSzPts val="1800"/>
              <a:buNone/>
              <a:defRPr b="1" sz="1800"/>
            </a:lvl3pPr>
            <a:lvl4pPr indent="-228600" lvl="3" marL="1828800" algn="l">
              <a:lnSpc>
                <a:spcPct val="90000"/>
              </a:lnSpc>
              <a:spcBef>
                <a:spcPts val="500"/>
              </a:spcBef>
              <a:spcAft>
                <a:spcPts val="0"/>
              </a:spcAft>
              <a:buClr>
                <a:srgbClr val="1E4E79"/>
              </a:buClr>
              <a:buSzPts val="1600"/>
              <a:buNone/>
              <a:defRPr b="1" sz="1600"/>
            </a:lvl4pPr>
            <a:lvl5pPr indent="-228600" lvl="4" marL="2286000" algn="l">
              <a:lnSpc>
                <a:spcPct val="90000"/>
              </a:lnSpc>
              <a:spcBef>
                <a:spcPts val="500"/>
              </a:spcBef>
              <a:spcAft>
                <a:spcPts val="0"/>
              </a:spcAft>
              <a:buClr>
                <a:srgbClr val="1E4E79"/>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3" name="Google Shape;73;p72"/>
          <p:cNvSpPr txBox="1"/>
          <p:nvPr>
            <p:ph idx="4" type="body"/>
          </p:nvPr>
        </p:nvSpPr>
        <p:spPr>
          <a:xfrm>
            <a:off x="4629150" y="2505075"/>
            <a:ext cx="4369570" cy="410936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SzPts val="1800"/>
              <a:buChar char="▪"/>
              <a:defRPr/>
            </a:lvl1pPr>
            <a:lvl2pPr indent="-342900" lvl="1" marL="914400" algn="l">
              <a:lnSpc>
                <a:spcPct val="90000"/>
              </a:lnSpc>
              <a:spcBef>
                <a:spcPts val="500"/>
              </a:spcBef>
              <a:spcAft>
                <a:spcPts val="0"/>
              </a:spcAft>
              <a:buSzPts val="1800"/>
              <a:buChar char="▪"/>
              <a:defRPr/>
            </a:lvl2pPr>
            <a:lvl3pPr indent="-342900" lvl="2" marL="1371600" algn="l">
              <a:lnSpc>
                <a:spcPct val="90000"/>
              </a:lnSpc>
              <a:spcBef>
                <a:spcPts val="500"/>
              </a:spcBef>
              <a:spcAft>
                <a:spcPts val="0"/>
              </a:spcAft>
              <a:buSzPts val="1800"/>
              <a:buChar char="▪"/>
              <a:defRPr/>
            </a:lvl3pPr>
            <a:lvl4pPr indent="-342900" lvl="3" marL="1828800" algn="l">
              <a:lnSpc>
                <a:spcPct val="90000"/>
              </a:lnSpc>
              <a:spcBef>
                <a:spcPts val="500"/>
              </a:spcBef>
              <a:spcAft>
                <a:spcPts val="0"/>
              </a:spcAft>
              <a:buClr>
                <a:srgbClr val="1E4E79"/>
              </a:buClr>
              <a:buSzPts val="1800"/>
              <a:buChar char="▪"/>
              <a:defRPr/>
            </a:lvl4pPr>
            <a:lvl5pPr indent="-342900" lvl="4" marL="2286000" algn="l">
              <a:lnSpc>
                <a:spcPct val="90000"/>
              </a:lnSpc>
              <a:spcBef>
                <a:spcPts val="500"/>
              </a:spcBef>
              <a:spcAft>
                <a:spcPts val="0"/>
              </a:spcAft>
              <a:buClr>
                <a:srgbClr val="1E4E79"/>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 name="Google Shape;74;p72"/>
          <p:cNvSpPr txBox="1"/>
          <p:nvPr>
            <p:ph idx="10" type="dt"/>
          </p:nvPr>
        </p:nvSpPr>
        <p:spPr>
          <a:xfrm>
            <a:off x="0" y="6614445"/>
            <a:ext cx="1136591" cy="157748"/>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Clr>
                <a:srgbClr val="7F7F7F"/>
              </a:buClr>
              <a:buSzPts val="1800"/>
              <a:buNone/>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p:txBody>
      </p:sp>
      <p:sp>
        <p:nvSpPr>
          <p:cNvPr id="75" name="Google Shape;75;p72"/>
          <p:cNvSpPr txBox="1"/>
          <p:nvPr>
            <p:ph idx="11" type="ftr"/>
          </p:nvPr>
        </p:nvSpPr>
        <p:spPr>
          <a:xfrm>
            <a:off x="1747615" y="6614444"/>
            <a:ext cx="5648770" cy="157749"/>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rgbClr val="7F7F7F"/>
              </a:buClr>
              <a:buSzPts val="1800"/>
              <a:buNone/>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p:txBody>
      </p:sp>
      <p:sp>
        <p:nvSpPr>
          <p:cNvPr id="76" name="Google Shape;76;p72"/>
          <p:cNvSpPr txBox="1"/>
          <p:nvPr>
            <p:ph idx="12" type="sldNum"/>
          </p:nvPr>
        </p:nvSpPr>
        <p:spPr>
          <a:xfrm>
            <a:off x="8656880" y="6605900"/>
            <a:ext cx="478574" cy="157747"/>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88888"/>
              </a:buClr>
              <a:buSzPts val="1000"/>
              <a:buFont typeface="Calibri"/>
              <a:buNone/>
              <a:defRPr b="0" i="0" sz="10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888888"/>
              </a:buClr>
              <a:buSzPts val="1000"/>
              <a:buFont typeface="Calibri"/>
              <a:buNone/>
              <a:defRPr b="0" i="0" sz="10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888888"/>
              </a:buClr>
              <a:buSzPts val="1000"/>
              <a:buFont typeface="Calibri"/>
              <a:buNone/>
              <a:defRPr b="0" i="0" sz="10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888888"/>
              </a:buClr>
              <a:buSzPts val="1000"/>
              <a:buFont typeface="Calibri"/>
              <a:buNone/>
              <a:defRPr b="0" i="0" sz="10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888888"/>
              </a:buClr>
              <a:buSzPts val="1000"/>
              <a:buFont typeface="Calibri"/>
              <a:buNone/>
              <a:defRPr b="0" i="0" sz="10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888888"/>
              </a:buClr>
              <a:buSzPts val="1000"/>
              <a:buFont typeface="Calibri"/>
              <a:buNone/>
              <a:defRPr b="0" i="0" sz="10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888888"/>
              </a:buClr>
              <a:buSzPts val="1000"/>
              <a:buFont typeface="Calibri"/>
              <a:buNone/>
              <a:defRPr b="0" i="0" sz="10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888888"/>
              </a:buClr>
              <a:buSzPts val="1000"/>
              <a:buFont typeface="Calibri"/>
              <a:buNone/>
              <a:defRPr b="0" i="0" sz="10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888888"/>
              </a:buClr>
              <a:buSzPts val="1000"/>
              <a:buFont typeface="Calibri"/>
              <a:buNone/>
              <a:defRPr b="0" i="0" sz="10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7" name="Shape 77"/>
        <p:cNvGrpSpPr/>
        <p:nvPr/>
      </p:nvGrpSpPr>
      <p:grpSpPr>
        <a:xfrm>
          <a:off x="0" y="0"/>
          <a:ext cx="0" cy="0"/>
          <a:chOff x="0" y="0"/>
          <a:chExt cx="0" cy="0"/>
        </a:xfrm>
      </p:grpSpPr>
      <p:sp>
        <p:nvSpPr>
          <p:cNvPr id="78" name="Google Shape;78;p73"/>
          <p:cNvSpPr txBox="1"/>
          <p:nvPr>
            <p:ph idx="10" type="dt"/>
          </p:nvPr>
        </p:nvSpPr>
        <p:spPr>
          <a:xfrm>
            <a:off x="0" y="6614445"/>
            <a:ext cx="1136591" cy="157748"/>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Clr>
                <a:srgbClr val="7F7F7F"/>
              </a:buClr>
              <a:buSzPts val="1800"/>
              <a:buNone/>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p:txBody>
      </p:sp>
      <p:sp>
        <p:nvSpPr>
          <p:cNvPr id="79" name="Google Shape;79;p73"/>
          <p:cNvSpPr txBox="1"/>
          <p:nvPr>
            <p:ph idx="11" type="ftr"/>
          </p:nvPr>
        </p:nvSpPr>
        <p:spPr>
          <a:xfrm>
            <a:off x="1747615" y="6614444"/>
            <a:ext cx="5648770" cy="157749"/>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rgbClr val="7F7F7F"/>
              </a:buClr>
              <a:buSzPts val="1800"/>
              <a:buNone/>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p:txBody>
      </p:sp>
      <p:sp>
        <p:nvSpPr>
          <p:cNvPr id="80" name="Google Shape;80;p73"/>
          <p:cNvSpPr txBox="1"/>
          <p:nvPr>
            <p:ph idx="12" type="sldNum"/>
          </p:nvPr>
        </p:nvSpPr>
        <p:spPr>
          <a:xfrm>
            <a:off x="8665426" y="6605900"/>
            <a:ext cx="478574" cy="157747"/>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88888"/>
              </a:buClr>
              <a:buSzPts val="1000"/>
              <a:buFont typeface="Calibri"/>
              <a:buNone/>
              <a:defRPr b="0" i="0" sz="10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888888"/>
              </a:buClr>
              <a:buSzPts val="1000"/>
              <a:buFont typeface="Calibri"/>
              <a:buNone/>
              <a:defRPr b="0" i="0" sz="10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888888"/>
              </a:buClr>
              <a:buSzPts val="1000"/>
              <a:buFont typeface="Calibri"/>
              <a:buNone/>
              <a:defRPr b="0" i="0" sz="10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888888"/>
              </a:buClr>
              <a:buSzPts val="1000"/>
              <a:buFont typeface="Calibri"/>
              <a:buNone/>
              <a:defRPr b="0" i="0" sz="10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888888"/>
              </a:buClr>
              <a:buSzPts val="1000"/>
              <a:buFont typeface="Calibri"/>
              <a:buNone/>
              <a:defRPr b="0" i="0" sz="10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888888"/>
              </a:buClr>
              <a:buSzPts val="1000"/>
              <a:buFont typeface="Calibri"/>
              <a:buNone/>
              <a:defRPr b="0" i="0" sz="10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888888"/>
              </a:buClr>
              <a:buSzPts val="1000"/>
              <a:buFont typeface="Calibri"/>
              <a:buNone/>
              <a:defRPr b="0" i="0" sz="10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888888"/>
              </a:buClr>
              <a:buSzPts val="1000"/>
              <a:buFont typeface="Calibri"/>
              <a:buNone/>
              <a:defRPr b="0" i="0" sz="10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888888"/>
              </a:buClr>
              <a:buSzPts val="1000"/>
              <a:buFont typeface="Calibri"/>
              <a:buNone/>
              <a:defRPr b="0" i="0" sz="10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64"/>
          <p:cNvSpPr txBox="1"/>
          <p:nvPr>
            <p:ph type="title"/>
          </p:nvPr>
        </p:nvSpPr>
        <p:spPr>
          <a:xfrm>
            <a:off x="129541" y="114301"/>
            <a:ext cx="8904922" cy="1030835"/>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rgbClr val="2185C5"/>
              </a:buClr>
              <a:buSzPts val="4400"/>
              <a:buFont typeface="Lato"/>
              <a:buNone/>
              <a:defRPr b="1" i="0" sz="4400" u="none" cap="none" strike="noStrike">
                <a:solidFill>
                  <a:srgbClr val="2185C5"/>
                </a:solidFill>
                <a:latin typeface="Lato"/>
                <a:ea typeface="Lato"/>
                <a:cs typeface="Lato"/>
                <a:sym typeface="Lato"/>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64"/>
          <p:cNvSpPr txBox="1"/>
          <p:nvPr>
            <p:ph idx="1" type="body"/>
          </p:nvPr>
        </p:nvSpPr>
        <p:spPr>
          <a:xfrm>
            <a:off x="129541" y="1285790"/>
            <a:ext cx="8904922" cy="5328654"/>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rgbClr val="2185C5"/>
              </a:buClr>
              <a:buSzPts val="2800"/>
              <a:buFont typeface="Noto Sans Symbols"/>
              <a:buChar char="▪"/>
              <a:defRPr b="0" i="0" sz="2800" u="none" cap="none" strike="noStrike">
                <a:solidFill>
                  <a:srgbClr val="1E4E79"/>
                </a:solidFill>
                <a:latin typeface="Lato"/>
                <a:ea typeface="Lato"/>
                <a:cs typeface="Lato"/>
                <a:sym typeface="Lato"/>
              </a:defRPr>
            </a:lvl1pPr>
            <a:lvl2pPr indent="-381000" lvl="1" marL="914400" marR="0" rtl="0" algn="l">
              <a:lnSpc>
                <a:spcPct val="90000"/>
              </a:lnSpc>
              <a:spcBef>
                <a:spcPts val="500"/>
              </a:spcBef>
              <a:spcAft>
                <a:spcPts val="0"/>
              </a:spcAft>
              <a:buClr>
                <a:srgbClr val="7ECEFD"/>
              </a:buClr>
              <a:buSzPts val="2400"/>
              <a:buFont typeface="Noto Sans Symbols"/>
              <a:buChar char="▪"/>
              <a:defRPr b="0" i="0" sz="2400" u="none" cap="none" strike="noStrike">
                <a:solidFill>
                  <a:srgbClr val="1E4E79"/>
                </a:solidFill>
                <a:latin typeface="Lato"/>
                <a:ea typeface="Lato"/>
                <a:cs typeface="Lato"/>
                <a:sym typeface="Lato"/>
              </a:defRPr>
            </a:lvl2pPr>
            <a:lvl3pPr indent="-355600" lvl="2" marL="1371600" marR="0" rtl="0" algn="l">
              <a:lnSpc>
                <a:spcPct val="90000"/>
              </a:lnSpc>
              <a:spcBef>
                <a:spcPts val="500"/>
              </a:spcBef>
              <a:spcAft>
                <a:spcPts val="0"/>
              </a:spcAft>
              <a:buClr>
                <a:srgbClr val="F20253"/>
              </a:buClr>
              <a:buSzPts val="2000"/>
              <a:buFont typeface="Noto Sans Symbols"/>
              <a:buChar char="▪"/>
              <a:defRPr b="0" i="0" sz="2000" u="none" cap="none" strike="noStrike">
                <a:solidFill>
                  <a:srgbClr val="1E4E79"/>
                </a:solidFill>
                <a:latin typeface="Lato"/>
                <a:ea typeface="Lato"/>
                <a:cs typeface="Lato"/>
                <a:sym typeface="Lato"/>
              </a:defRPr>
            </a:lvl3pPr>
            <a:lvl4pPr indent="-342900" lvl="3" marL="1828800" marR="0" rtl="0" algn="l">
              <a:lnSpc>
                <a:spcPct val="90000"/>
              </a:lnSpc>
              <a:spcBef>
                <a:spcPts val="500"/>
              </a:spcBef>
              <a:spcAft>
                <a:spcPts val="0"/>
              </a:spcAft>
              <a:buClr>
                <a:srgbClr val="1E4E79"/>
              </a:buClr>
              <a:buSzPts val="1800"/>
              <a:buFont typeface="Noto Sans Symbols"/>
              <a:buChar char="▪"/>
              <a:defRPr b="0" i="0" sz="1800" u="none" cap="none" strike="noStrike">
                <a:solidFill>
                  <a:srgbClr val="1E4E79"/>
                </a:solidFill>
                <a:latin typeface="Lato"/>
                <a:ea typeface="Lato"/>
                <a:cs typeface="Lato"/>
                <a:sym typeface="Lato"/>
              </a:defRPr>
            </a:lvl4pPr>
            <a:lvl5pPr indent="-342900" lvl="4" marL="2286000" marR="0" rtl="0" algn="l">
              <a:lnSpc>
                <a:spcPct val="90000"/>
              </a:lnSpc>
              <a:spcBef>
                <a:spcPts val="500"/>
              </a:spcBef>
              <a:spcAft>
                <a:spcPts val="0"/>
              </a:spcAft>
              <a:buClr>
                <a:srgbClr val="1E4E79"/>
              </a:buClr>
              <a:buSzPts val="1800"/>
              <a:buFont typeface="Noto Sans Symbols"/>
              <a:buChar char="▪"/>
              <a:defRPr b="0" i="0" sz="1800" u="none" cap="none" strike="noStrike">
                <a:solidFill>
                  <a:srgbClr val="1E4E79"/>
                </a:solidFill>
                <a:latin typeface="Lato"/>
                <a:ea typeface="Lato"/>
                <a:cs typeface="Lato"/>
                <a:sym typeface="Lato"/>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64"/>
          <p:cNvSpPr txBox="1"/>
          <p:nvPr>
            <p:ph idx="10" type="dt"/>
          </p:nvPr>
        </p:nvSpPr>
        <p:spPr>
          <a:xfrm>
            <a:off x="0" y="6614445"/>
            <a:ext cx="1136591" cy="157748"/>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7F7F7F"/>
              </a:buClr>
              <a:buSzPts val="1000"/>
              <a:buFont typeface="Lato"/>
              <a:buNone/>
              <a:defRPr b="0" i="0" sz="1000" u="none" cap="none" strike="noStrike">
                <a:solidFill>
                  <a:srgbClr val="7F7F7F"/>
                </a:solidFill>
                <a:latin typeface="Lato"/>
                <a:ea typeface="Lato"/>
                <a:cs typeface="Lato"/>
                <a:sym typeface="La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3" name="Google Shape;13;p64"/>
          <p:cNvSpPr txBox="1"/>
          <p:nvPr>
            <p:ph idx="11" type="ftr"/>
          </p:nvPr>
        </p:nvSpPr>
        <p:spPr>
          <a:xfrm>
            <a:off x="1747615" y="6614444"/>
            <a:ext cx="5648770" cy="157749"/>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7F7F7F"/>
              </a:buClr>
              <a:buSzPts val="1000"/>
              <a:buFont typeface="Lato"/>
              <a:buNone/>
              <a:defRPr b="0" i="0" sz="1000" u="none" cap="none" strike="noStrike">
                <a:solidFill>
                  <a:srgbClr val="7F7F7F"/>
                </a:solidFill>
                <a:latin typeface="Lato"/>
                <a:ea typeface="Lato"/>
                <a:cs typeface="Lato"/>
                <a:sym typeface="La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 name="Google Shape;14;p64"/>
          <p:cNvSpPr/>
          <p:nvPr/>
        </p:nvSpPr>
        <p:spPr>
          <a:xfrm>
            <a:off x="7356366" y="6755100"/>
            <a:ext cx="893699" cy="102899"/>
          </a:xfrm>
          <a:prstGeom prst="rect">
            <a:avLst/>
          </a:prstGeom>
          <a:solidFill>
            <a:srgbClr val="FF971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Lato"/>
              <a:ea typeface="Lato"/>
              <a:cs typeface="Lato"/>
              <a:sym typeface="Lato"/>
            </a:endParaRPr>
          </a:p>
        </p:txBody>
      </p:sp>
      <p:sp>
        <p:nvSpPr>
          <p:cNvPr id="15" name="Google Shape;15;p64"/>
          <p:cNvSpPr/>
          <p:nvPr/>
        </p:nvSpPr>
        <p:spPr>
          <a:xfrm>
            <a:off x="8250311" y="6755100"/>
            <a:ext cx="893699" cy="102899"/>
          </a:xfrm>
          <a:prstGeom prst="rect">
            <a:avLst/>
          </a:prstGeom>
          <a:solidFill>
            <a:srgbClr val="F2025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Lato"/>
              <a:ea typeface="Lato"/>
              <a:cs typeface="Lato"/>
              <a:sym typeface="Lato"/>
            </a:endParaRPr>
          </a:p>
        </p:txBody>
      </p:sp>
      <p:sp>
        <p:nvSpPr>
          <p:cNvPr id="16" name="Google Shape;16;p64"/>
          <p:cNvSpPr/>
          <p:nvPr/>
        </p:nvSpPr>
        <p:spPr>
          <a:xfrm>
            <a:off x="0" y="6755100"/>
            <a:ext cx="893699" cy="102899"/>
          </a:xfrm>
          <a:prstGeom prst="rect">
            <a:avLst/>
          </a:prstGeom>
          <a:solidFill>
            <a:srgbClr val="7ECE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Lato"/>
              <a:ea typeface="Lato"/>
              <a:cs typeface="Lato"/>
              <a:sym typeface="Lato"/>
            </a:endParaRPr>
          </a:p>
        </p:txBody>
      </p:sp>
      <p:sp>
        <p:nvSpPr>
          <p:cNvPr id="17" name="Google Shape;17;p64"/>
          <p:cNvSpPr/>
          <p:nvPr/>
        </p:nvSpPr>
        <p:spPr>
          <a:xfrm>
            <a:off x="893709" y="6755100"/>
            <a:ext cx="6462600" cy="102899"/>
          </a:xfrm>
          <a:prstGeom prst="rect">
            <a:avLst/>
          </a:prstGeom>
          <a:solidFill>
            <a:srgbClr val="2185C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Lato"/>
              <a:ea typeface="Lato"/>
              <a:cs typeface="Lato"/>
              <a:sym typeface="Lato"/>
            </a:endParaRPr>
          </a:p>
        </p:txBody>
      </p:sp>
      <p:sp>
        <p:nvSpPr>
          <p:cNvPr id="18" name="Google Shape;18;p64"/>
          <p:cNvSpPr txBox="1"/>
          <p:nvPr>
            <p:ph idx="12" type="sldNum"/>
          </p:nvPr>
        </p:nvSpPr>
        <p:spPr>
          <a:xfrm>
            <a:off x="8665426" y="6614446"/>
            <a:ext cx="478574" cy="157747"/>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7F7F7F"/>
              </a:buClr>
              <a:buSzPts val="1000"/>
              <a:buFont typeface="Lato"/>
              <a:buNone/>
              <a:defRPr b="0" i="0" sz="1000" u="none" cap="none" strike="noStrike">
                <a:solidFill>
                  <a:srgbClr val="7F7F7F"/>
                </a:solidFill>
                <a:latin typeface="Lato"/>
                <a:ea typeface="Lato"/>
                <a:cs typeface="Lato"/>
                <a:sym typeface="Lato"/>
              </a:defRPr>
            </a:lvl1pPr>
            <a:lvl2pPr indent="0" lvl="1" marL="0" marR="0" rtl="0" algn="r">
              <a:lnSpc>
                <a:spcPct val="100000"/>
              </a:lnSpc>
              <a:spcBef>
                <a:spcPts val="0"/>
              </a:spcBef>
              <a:spcAft>
                <a:spcPts val="0"/>
              </a:spcAft>
              <a:buClr>
                <a:srgbClr val="7F7F7F"/>
              </a:buClr>
              <a:buSzPts val="1000"/>
              <a:buFont typeface="Lato"/>
              <a:buNone/>
              <a:defRPr b="0" i="0" sz="1000" u="none" cap="none" strike="noStrike">
                <a:solidFill>
                  <a:srgbClr val="7F7F7F"/>
                </a:solidFill>
                <a:latin typeface="Lato"/>
                <a:ea typeface="Lato"/>
                <a:cs typeface="Lato"/>
                <a:sym typeface="Lato"/>
              </a:defRPr>
            </a:lvl2pPr>
            <a:lvl3pPr indent="0" lvl="2" marL="0" marR="0" rtl="0" algn="r">
              <a:lnSpc>
                <a:spcPct val="100000"/>
              </a:lnSpc>
              <a:spcBef>
                <a:spcPts val="0"/>
              </a:spcBef>
              <a:spcAft>
                <a:spcPts val="0"/>
              </a:spcAft>
              <a:buClr>
                <a:srgbClr val="7F7F7F"/>
              </a:buClr>
              <a:buSzPts val="1000"/>
              <a:buFont typeface="Lato"/>
              <a:buNone/>
              <a:defRPr b="0" i="0" sz="1000" u="none" cap="none" strike="noStrike">
                <a:solidFill>
                  <a:srgbClr val="7F7F7F"/>
                </a:solidFill>
                <a:latin typeface="Lato"/>
                <a:ea typeface="Lato"/>
                <a:cs typeface="Lato"/>
                <a:sym typeface="Lato"/>
              </a:defRPr>
            </a:lvl3pPr>
            <a:lvl4pPr indent="0" lvl="3" marL="0" marR="0" rtl="0" algn="r">
              <a:lnSpc>
                <a:spcPct val="100000"/>
              </a:lnSpc>
              <a:spcBef>
                <a:spcPts val="0"/>
              </a:spcBef>
              <a:spcAft>
                <a:spcPts val="0"/>
              </a:spcAft>
              <a:buClr>
                <a:srgbClr val="7F7F7F"/>
              </a:buClr>
              <a:buSzPts val="1000"/>
              <a:buFont typeface="Lato"/>
              <a:buNone/>
              <a:defRPr b="0" i="0" sz="1000" u="none" cap="none" strike="noStrike">
                <a:solidFill>
                  <a:srgbClr val="7F7F7F"/>
                </a:solidFill>
                <a:latin typeface="Lato"/>
                <a:ea typeface="Lato"/>
                <a:cs typeface="Lato"/>
                <a:sym typeface="Lato"/>
              </a:defRPr>
            </a:lvl4pPr>
            <a:lvl5pPr indent="0" lvl="4" marL="0" marR="0" rtl="0" algn="r">
              <a:lnSpc>
                <a:spcPct val="100000"/>
              </a:lnSpc>
              <a:spcBef>
                <a:spcPts val="0"/>
              </a:spcBef>
              <a:spcAft>
                <a:spcPts val="0"/>
              </a:spcAft>
              <a:buClr>
                <a:srgbClr val="7F7F7F"/>
              </a:buClr>
              <a:buSzPts val="1000"/>
              <a:buFont typeface="Lato"/>
              <a:buNone/>
              <a:defRPr b="0" i="0" sz="1000" u="none" cap="none" strike="noStrike">
                <a:solidFill>
                  <a:srgbClr val="7F7F7F"/>
                </a:solidFill>
                <a:latin typeface="Lato"/>
                <a:ea typeface="Lato"/>
                <a:cs typeface="Lato"/>
                <a:sym typeface="Lato"/>
              </a:defRPr>
            </a:lvl5pPr>
            <a:lvl6pPr indent="0" lvl="5" marL="0" marR="0" rtl="0" algn="r">
              <a:lnSpc>
                <a:spcPct val="100000"/>
              </a:lnSpc>
              <a:spcBef>
                <a:spcPts val="0"/>
              </a:spcBef>
              <a:spcAft>
                <a:spcPts val="0"/>
              </a:spcAft>
              <a:buClr>
                <a:srgbClr val="7F7F7F"/>
              </a:buClr>
              <a:buSzPts val="1000"/>
              <a:buFont typeface="Lato"/>
              <a:buNone/>
              <a:defRPr b="0" i="0" sz="1000" u="none" cap="none" strike="noStrike">
                <a:solidFill>
                  <a:srgbClr val="7F7F7F"/>
                </a:solidFill>
                <a:latin typeface="Lato"/>
                <a:ea typeface="Lato"/>
                <a:cs typeface="Lato"/>
                <a:sym typeface="Lato"/>
              </a:defRPr>
            </a:lvl6pPr>
            <a:lvl7pPr indent="0" lvl="6" marL="0" marR="0" rtl="0" algn="r">
              <a:lnSpc>
                <a:spcPct val="100000"/>
              </a:lnSpc>
              <a:spcBef>
                <a:spcPts val="0"/>
              </a:spcBef>
              <a:spcAft>
                <a:spcPts val="0"/>
              </a:spcAft>
              <a:buClr>
                <a:srgbClr val="7F7F7F"/>
              </a:buClr>
              <a:buSzPts val="1000"/>
              <a:buFont typeface="Lato"/>
              <a:buNone/>
              <a:defRPr b="0" i="0" sz="1000" u="none" cap="none" strike="noStrike">
                <a:solidFill>
                  <a:srgbClr val="7F7F7F"/>
                </a:solidFill>
                <a:latin typeface="Lato"/>
                <a:ea typeface="Lato"/>
                <a:cs typeface="Lato"/>
                <a:sym typeface="Lato"/>
              </a:defRPr>
            </a:lvl7pPr>
            <a:lvl8pPr indent="0" lvl="7" marL="0" marR="0" rtl="0" algn="r">
              <a:lnSpc>
                <a:spcPct val="100000"/>
              </a:lnSpc>
              <a:spcBef>
                <a:spcPts val="0"/>
              </a:spcBef>
              <a:spcAft>
                <a:spcPts val="0"/>
              </a:spcAft>
              <a:buClr>
                <a:srgbClr val="7F7F7F"/>
              </a:buClr>
              <a:buSzPts val="1000"/>
              <a:buFont typeface="Lato"/>
              <a:buNone/>
              <a:defRPr b="0" i="0" sz="1000" u="none" cap="none" strike="noStrike">
                <a:solidFill>
                  <a:srgbClr val="7F7F7F"/>
                </a:solidFill>
                <a:latin typeface="Lato"/>
                <a:ea typeface="Lato"/>
                <a:cs typeface="Lato"/>
                <a:sym typeface="Lato"/>
              </a:defRPr>
            </a:lvl8pPr>
            <a:lvl9pPr indent="0" lvl="8" marL="0" marR="0" rtl="0" algn="r">
              <a:lnSpc>
                <a:spcPct val="100000"/>
              </a:lnSpc>
              <a:spcBef>
                <a:spcPts val="0"/>
              </a:spcBef>
              <a:spcAft>
                <a:spcPts val="0"/>
              </a:spcAft>
              <a:buClr>
                <a:srgbClr val="7F7F7F"/>
              </a:buClr>
              <a:buSzPts val="1000"/>
              <a:buFont typeface="Lato"/>
              <a:buNone/>
              <a:defRPr b="0" i="0" sz="1000" u="none" cap="none" strike="noStrike">
                <a:solidFill>
                  <a:srgbClr val="7F7F7F"/>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png"/><Relationship Id="rId4" Type="http://schemas.openxmlformats.org/officeDocument/2006/relationships/hyperlink" Target="https://youtu.be/eEIPnYLj73A"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hyperlink" Target="https://docs.microsoft.com/en-us/cli/azure/" TargetMode="External"/><Relationship Id="rId4" Type="http://schemas.openxmlformats.org/officeDocument/2006/relationships/hyperlink" Target="https://github.com/microsoft/IoT-For-Beginners/blob/main/2-farm/lessons/4-migrate-your-plant-to-the-cloud/README.md#task---install-the-azure-cli"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6.jpg"/><Relationship Id="rId4" Type="http://schemas.openxmlformats.org/officeDocument/2006/relationships/image" Target="../media/image5.png"/><Relationship Id="rId5" Type="http://schemas.openxmlformats.org/officeDocument/2006/relationships/hyperlink" Target="https://github.com/microsoft/IoT-For-Beginners/blob/main/2-farm/lessons/4-migrate-your-plant-to-the-cloud/README.md#task---create-a-resource-group"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12.png"/><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png"/><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4.png"/><Relationship Id="rId4" Type="http://schemas.openxmlformats.org/officeDocument/2006/relationships/hyperlink" Target="https://docs.microsoft.com/en-us/azure/iot-hub/iot-hub-live-data-visualization-in-power-bi"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1" Type="http://schemas.openxmlformats.org/officeDocument/2006/relationships/oleObject" Target="../embeddings/oleObject3.bin"/><Relationship Id="rId10" Type="http://schemas.openxmlformats.org/officeDocument/2006/relationships/image" Target="../media/image29.png"/><Relationship Id="rId13" Type="http://schemas.openxmlformats.org/officeDocument/2006/relationships/image" Target="../media/image22.png"/><Relationship Id="rId12" Type="http://schemas.openxmlformats.org/officeDocument/2006/relationships/oleObject" Target="../embeddings/oleObject3.bin"/><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vmlDrawing" Target="../drawings/vmlDrawing1.vml"/><Relationship Id="rId4" Type="http://schemas.openxmlformats.org/officeDocument/2006/relationships/image" Target="../media/image27.png"/><Relationship Id="rId9" Type="http://schemas.openxmlformats.org/officeDocument/2006/relationships/oleObject" Target="../embeddings/oleObject2.bin"/><Relationship Id="rId5" Type="http://schemas.openxmlformats.org/officeDocument/2006/relationships/oleObject" Target="../embeddings/oleObject1.bin"/><Relationship Id="rId6" Type="http://schemas.openxmlformats.org/officeDocument/2006/relationships/oleObject" Target="../embeddings/oleObject1.bin"/><Relationship Id="rId7" Type="http://schemas.openxmlformats.org/officeDocument/2006/relationships/image" Target="../media/image15.png"/><Relationship Id="rId8" Type="http://schemas.openxmlformats.org/officeDocument/2006/relationships/oleObject" Target="../embeddings/oleObject2.bin"/></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8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4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3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8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 Id="rId3" Type="http://schemas.openxmlformats.org/officeDocument/2006/relationships/image" Target="../media/image8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20.png"/><Relationship Id="rId4" Type="http://schemas.openxmlformats.org/officeDocument/2006/relationships/image" Target="../media/image2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hyperlink" Target="https://docs.microsoft.com/en-us/azure/stream-analytics/stream-analytics-quick-create-portal" TargetMode="External"/><Relationship Id="rId4" Type="http://schemas.openxmlformats.org/officeDocument/2006/relationships/image" Target="../media/image30.png"/><Relationship Id="rId5" Type="http://schemas.openxmlformats.org/officeDocument/2006/relationships/hyperlink" Target="https://azure-samples.github.io/raspberry-pi-web-simulator/"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26.png"/><Relationship Id="rId4" Type="http://schemas.openxmlformats.org/officeDocument/2006/relationships/hyperlink" Target="https://wikipedia.org/wiki/Unix_time" TargetMode="External"/><Relationship Id="rId5" Type="http://schemas.openxmlformats.org/officeDocument/2006/relationships/hyperlink" Target="https://www.epochconverter.com/"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14.png"/><Relationship Id="rId4" Type="http://schemas.openxmlformats.org/officeDocument/2006/relationships/hyperlink" Target="https://docs.microsoft.com/en-us/azure/iot-hub/iot-hub-live-data-visualization-in-power-bi"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hyperlink" Target="https://docs.microsoft.com/en-us/azure/iot-hub/iot-hub-live-data-visualization-in-power-bi"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1" Type="http://schemas.openxmlformats.org/officeDocument/2006/relationships/oleObject" Target="../embeddings/oleObject6.bin"/><Relationship Id="rId10" Type="http://schemas.openxmlformats.org/officeDocument/2006/relationships/image" Target="../media/image33.png"/><Relationship Id="rId13" Type="http://schemas.openxmlformats.org/officeDocument/2006/relationships/image" Target="../media/image32.png"/><Relationship Id="rId12" Type="http://schemas.openxmlformats.org/officeDocument/2006/relationships/oleObject" Target="../embeddings/oleObject6.bin"/><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vmlDrawing" Target="../drawings/vmlDrawing2.vml"/><Relationship Id="rId4" Type="http://schemas.openxmlformats.org/officeDocument/2006/relationships/image" Target="../media/image28.png"/><Relationship Id="rId9" Type="http://schemas.openxmlformats.org/officeDocument/2006/relationships/oleObject" Target="../embeddings/oleObject5.bin"/><Relationship Id="rId5" Type="http://schemas.openxmlformats.org/officeDocument/2006/relationships/oleObject" Target="../embeddings/oleObject4.bin"/><Relationship Id="rId6" Type="http://schemas.openxmlformats.org/officeDocument/2006/relationships/oleObject" Target="../embeddings/oleObject4.bin"/><Relationship Id="rId7" Type="http://schemas.openxmlformats.org/officeDocument/2006/relationships/image" Target="../media/image25.png"/><Relationship Id="rId8" Type="http://schemas.openxmlformats.org/officeDocument/2006/relationships/oleObject" Target="../embeddings/oleObject5.bin"/></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4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hyperlink" Target="https://www.youtube.com/watch?v=po-R-XsSZnM" TargetMode="External"/><Relationship Id="rId4" Type="http://schemas.openxmlformats.org/officeDocument/2006/relationships/image" Target="../media/image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hyperlink" Target="https://docs.microsoft.com/en-us/azure/iot-hub/iot-hub-live-data-visualization-in-power-bi"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hyperlink" Target="https://portal.azure.com/"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36.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hyperlink" Target="https://portal.azure.com/" TargetMode="External"/><Relationship Id="rId4" Type="http://schemas.openxmlformats.org/officeDocument/2006/relationships/image" Target="../media/image42.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54.png"/><Relationship Id="rId4" Type="http://schemas.openxmlformats.org/officeDocument/2006/relationships/image" Target="../media/image41.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7.xml"/><Relationship Id="rId3" Type="http://schemas.openxmlformats.org/officeDocument/2006/relationships/image" Target="../media/image38.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8.xml"/><Relationship Id="rId3" Type="http://schemas.openxmlformats.org/officeDocument/2006/relationships/image" Target="../media/image43.png"/><Relationship Id="rId4" Type="http://schemas.openxmlformats.org/officeDocument/2006/relationships/image" Target="../media/image35.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4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hyperlink" Target="https://azure.microsoft.com/en-us/free/students/" TargetMode="External"/><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0.xml"/><Relationship Id="rId3" Type="http://schemas.openxmlformats.org/officeDocument/2006/relationships/image" Target="../media/image50.png"/><Relationship Id="rId4" Type="http://schemas.openxmlformats.org/officeDocument/2006/relationships/hyperlink" Target="https://docs.microsoft.com/en-us/azure/iot-hub/iot-hub-live-data-visualization-in-power-bi#add-an-input-to-the-stream-analytics-job"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1.xml"/><Relationship Id="rId3" Type="http://schemas.openxmlformats.org/officeDocument/2006/relationships/image" Target="../media/image37.png"/><Relationship Id="rId4" Type="http://schemas.openxmlformats.org/officeDocument/2006/relationships/image" Target="../media/image34.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2.xml"/><Relationship Id="rId3" Type="http://schemas.openxmlformats.org/officeDocument/2006/relationships/image" Target="../media/image39.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57.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47.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5.xml"/><Relationship Id="rId3" Type="http://schemas.openxmlformats.org/officeDocument/2006/relationships/image" Target="../media/image45.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hyperlink" Target="https://docs.microsoft.com/en-us/azure/iot-hub/iot-hub-live-data-visualization-in-power-bi#configure-the-query-of-the-stream-analytics-job" TargetMode="External"/><Relationship Id="rId4" Type="http://schemas.openxmlformats.org/officeDocument/2006/relationships/image" Target="../media/image62.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49.png"/><Relationship Id="rId4" Type="http://schemas.openxmlformats.org/officeDocument/2006/relationships/image" Target="../media/image58.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image" Target="../media/image2.png"/><Relationship Id="rId4" Type="http://schemas.openxmlformats.org/officeDocument/2006/relationships/hyperlink" Target="https://youtu.be/yKTSLffVGbk"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hyperlink" Target="https://azureforeducation.microsoft.com/devtools" TargetMode="External"/><Relationship Id="rId4" Type="http://schemas.openxmlformats.org/officeDocument/2006/relationships/image" Target="../media/image3.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hyperlink" Target="https://powerbi.microsoft.com/" TargetMode="External"/><Relationship Id="rId4" Type="http://schemas.openxmlformats.org/officeDocument/2006/relationships/hyperlink" Target="https://powerbi.microsoft.com/" TargetMode="External"/><Relationship Id="rId5" Type="http://schemas.openxmlformats.org/officeDocument/2006/relationships/hyperlink" Target="https://powerbi.microsoft.com/" TargetMode="Externa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image" Target="../media/image48.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image" Target="../media/image55.png"/><Relationship Id="rId4" Type="http://schemas.openxmlformats.org/officeDocument/2006/relationships/image" Target="../media/image56.png"/><Relationship Id="rId5" Type="http://schemas.openxmlformats.org/officeDocument/2006/relationships/image" Target="../media/image52.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 Id="rId3" Type="http://schemas.openxmlformats.org/officeDocument/2006/relationships/hyperlink" Target="https://docs.microsoft.com/en-us/azure/iot-hub/iot-hub-live-data-visualization-in-power-bi#cleanup-resources" TargetMode="Externa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 Id="rId3" Type="http://schemas.openxmlformats.org/officeDocument/2006/relationships/hyperlink" Target="https://www.mssqltips.com/sqlservertip/6335/how-to-capture-iot-data-in-azure/" TargetMode="External"/><Relationship Id="rId4" Type="http://schemas.openxmlformats.org/officeDocument/2006/relationships/hyperlink" Target="https://paul-bruffett.medium.com/iot-azure-pipeline-9725ac2b6a00" TargetMode="External"/><Relationship Id="rId5" Type="http://schemas.openxmlformats.org/officeDocument/2006/relationships/image" Target="../media/image53.png"/><Relationship Id="rId6" Type="http://schemas.openxmlformats.org/officeDocument/2006/relationships/image" Target="../media/image61.jp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 Id="rId3" Type="http://schemas.openxmlformats.org/officeDocument/2006/relationships/hyperlink" Target="https://docs.microsoft.com/en-us/azure/iot-hub/iot-hub-live-data-visualization-in-web-apps" TargetMode="External"/><Relationship Id="rId4" Type="http://schemas.openxmlformats.org/officeDocument/2006/relationships/hyperlink" Target="https://docs.microsoft.com/en-us/azure/azure-maps/tutorial-iot-hub-maps" TargetMode="External"/><Relationship Id="rId5" Type="http://schemas.openxmlformats.org/officeDocument/2006/relationships/hyperlink" Target="https://create.arduino.cc/projecthub/Arduino_Genuino/arduino-iot-cloud-google-sheets-integration-71b6bc" TargetMode="Externa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3.png"/><Relationship Id="rId4" Type="http://schemas.openxmlformats.org/officeDocument/2006/relationships/hyperlink" Target="https://azureforeducation.microsoft.com/devtools" TargetMode="Externa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 Id="rId3" Type="http://schemas.openxmlformats.org/officeDocument/2006/relationships/hyperlink" Target="https://docs.microsoft.com/azure/iot-dps/tutorial-set-up-cloud?WT.mc_id=Portal-Microsoft_Azure_IotHub#link-the-device-provisioning-service-to-an-iot-hub" TargetMode="External"/><Relationship Id="rId4" Type="http://schemas.openxmlformats.org/officeDocument/2006/relationships/hyperlink" Target="https://docs.microsoft.com/azure/iot-dps/tutorial-set-up-cloud?WT.mc_id=Portal-Microsoft_Azure_IotHub#set-the-allocation-policy-on-the-device-provisioning-service" TargetMode="External"/><Relationship Id="rId5" Type="http://schemas.openxmlformats.org/officeDocument/2006/relationships/hyperlink" Target="https://docs.microsoft.com/azure/iot-dps/tutorial-provision-device-to-hub?WT.mc_id=Portal-Microsoft_Azure_IotHub#enroll-the-device" TargetMode="External"/><Relationship Id="rId6" Type="http://schemas.openxmlformats.org/officeDocument/2006/relationships/hyperlink" Target="https://docs.microsoft.com/azure/iot-dps/tutorial-provision-device-to-hub?WT.mc_id=Portal-Microsoft_Azure_IotHub#start-the-device" TargetMode="Externa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 Id="rId3" Type="http://schemas.openxmlformats.org/officeDocument/2006/relationships/hyperlink" Target="https://docs.microsoft.com/en-us/azure/iot-dps/quick-setup-auto-provision#link-the-iot-hub-and-your-device-provisioning-service" TargetMode="External"/><Relationship Id="rId4" Type="http://schemas.openxmlformats.org/officeDocument/2006/relationships/hyperlink" Target="https://docs.microsoft.com/en-us/azure/iot-dps/quick-create-simulated-device-x509" TargetMode="External"/><Relationship Id="rId5" Type="http://schemas.openxmlformats.org/officeDocument/2006/relationships/hyperlink" Target="https://docs.microsoft.com/en-us/azure/iot-dps/quick-setup-auto-provision" TargetMode="Externa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 Id="rId3" Type="http://schemas.openxmlformats.org/officeDocument/2006/relationships/hyperlink" Target="https://azure.microsoft.com/en-us/resources/videos/iot-hub-dps-demo/" TargetMode="External"/><Relationship Id="rId4" Type="http://schemas.openxmlformats.org/officeDocument/2006/relationships/hyperlink" Target="https://docs.microsoft.com/en-us/azure/iot-dps/quick-setup-auto-provision-cli" TargetMode="Externa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 Id="rId3" Type="http://schemas.openxmlformats.org/officeDocument/2006/relationships/hyperlink" Target="https://paul-bruffett.medium.com/iot-azure-pipeline-9725ac2b6a00" TargetMode="External"/><Relationship Id="rId4" Type="http://schemas.openxmlformats.org/officeDocument/2006/relationships/hyperlink" Target="https://create.arduino.cc/projecthub/Arduino_Genuino/securely-connecting-an-arduino-nb-1500-to-azure-iot-hub-af6470" TargetMode="External"/><Relationship Id="rId5" Type="http://schemas.openxmlformats.org/officeDocument/2006/relationships/hyperlink" Target="https://create.arduino.cc/projecthub/Arduino_Genuino/securely-connecting-an-arduino-mkr-wifi-1010-to-aws-iot-core-a9f365" TargetMode="External"/><Relationship Id="rId6" Type="http://schemas.openxmlformats.org/officeDocument/2006/relationships/hyperlink" Target="https://docs.microsoft.com/en-us/azure/stream-analytics/stream-analytics-quick-create-portal" TargetMode="External"/><Relationship Id="rId7" Type="http://schemas.openxmlformats.org/officeDocument/2006/relationships/hyperlink" Target="https://docs.microsoft.com/en-us/azure/iot-hub/iot-hub-live-data-visualization-in-power-bi" TargetMode="Externa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 Id="rId3" Type="http://schemas.openxmlformats.org/officeDocument/2006/relationships/image" Target="../media/image64.png"/><Relationship Id="rId4" Type="http://schemas.openxmlformats.org/officeDocument/2006/relationships/image" Target="../media/image51.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 Id="rId3" Type="http://schemas.openxmlformats.org/officeDocument/2006/relationships/image" Target="../media/image60.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 Id="rId3" Type="http://schemas.openxmlformats.org/officeDocument/2006/relationships/image" Target="../media/image6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hyperlink" Target="https://www.microsoftazuresponsorships.com/" TargetMode="External"/><Relationship Id="rId4" Type="http://schemas.openxmlformats.org/officeDocument/2006/relationships/image" Target="../media/image21.png"/><Relationship Id="rId5" Type="http://schemas.openxmlformats.org/officeDocument/2006/relationships/image" Target="../media/image19.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0.xml"/><Relationship Id="rId3" Type="http://schemas.openxmlformats.org/officeDocument/2006/relationships/image" Target="../media/image51.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 Id="rId3" Type="http://schemas.openxmlformats.org/officeDocument/2006/relationships/image" Target="../media/image70.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3.xml"/><Relationship Id="rId3" Type="http://schemas.openxmlformats.org/officeDocument/2006/relationships/image" Target="../media/image77.png"/><Relationship Id="rId4" Type="http://schemas.openxmlformats.org/officeDocument/2006/relationships/image" Target="../media/image67.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6.xml"/><Relationship Id="rId3" Type="http://schemas.openxmlformats.org/officeDocument/2006/relationships/image" Target="../media/image73.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9.xml"/><Relationship Id="rId3" Type="http://schemas.openxmlformats.org/officeDocument/2006/relationships/image" Target="../media/image6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0.xml"/><Relationship Id="rId3" Type="http://schemas.openxmlformats.org/officeDocument/2006/relationships/image" Target="../media/image81.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2.xml"/><Relationship Id="rId3" Type="http://schemas.openxmlformats.org/officeDocument/2006/relationships/image" Target="../media/image75.png"/><Relationship Id="rId4" Type="http://schemas.openxmlformats.org/officeDocument/2006/relationships/image" Target="../media/image74.png"/></Relationships>
</file>

<file path=ppt/slides/_rels/slide93.xml.rels><?xml version="1.0" encoding="UTF-8" standalone="yes"?><Relationships xmlns="http://schemas.openxmlformats.org/package/2006/relationships"><Relationship Id="rId11" Type="http://schemas.openxmlformats.org/officeDocument/2006/relationships/oleObject" Target="../embeddings/oleObject9.bin"/><Relationship Id="rId10" Type="http://schemas.openxmlformats.org/officeDocument/2006/relationships/image" Target="../media/image29.png"/><Relationship Id="rId13" Type="http://schemas.openxmlformats.org/officeDocument/2006/relationships/image" Target="../media/image15.png"/><Relationship Id="rId12" Type="http://schemas.openxmlformats.org/officeDocument/2006/relationships/oleObject" Target="../embeddings/oleObject9.bin"/><Relationship Id="rId1" Type="http://schemas.openxmlformats.org/officeDocument/2006/relationships/slideLayout" Target="../slideLayouts/slideLayout2.xml"/><Relationship Id="rId2" Type="http://schemas.openxmlformats.org/officeDocument/2006/relationships/notesSlide" Target="../notesSlides/notesSlide93.xml"/><Relationship Id="rId3" Type="http://schemas.openxmlformats.org/officeDocument/2006/relationships/vmlDrawing" Target="../drawings/vmlDrawing3.vml"/><Relationship Id="rId4" Type="http://schemas.openxmlformats.org/officeDocument/2006/relationships/image" Target="../media/image65.png"/><Relationship Id="rId9" Type="http://schemas.openxmlformats.org/officeDocument/2006/relationships/oleObject" Target="../embeddings/oleObject8.bin"/><Relationship Id="rId5" Type="http://schemas.openxmlformats.org/officeDocument/2006/relationships/oleObject" Target="../embeddings/oleObject7.bin"/><Relationship Id="rId6" Type="http://schemas.openxmlformats.org/officeDocument/2006/relationships/oleObject" Target="../embeddings/oleObject7.bin"/><Relationship Id="rId7" Type="http://schemas.openxmlformats.org/officeDocument/2006/relationships/image" Target="../media/image22.png"/><Relationship Id="rId8" Type="http://schemas.openxmlformats.org/officeDocument/2006/relationships/oleObject" Target="../embeddings/oleObject8.bin"/></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4.xml"/><Relationship Id="rId3" Type="http://schemas.openxmlformats.org/officeDocument/2006/relationships/image" Target="../media/image76.png"/></Relationships>
</file>

<file path=ppt/slides/_rels/slide95.xml.rels><?xml version="1.0" encoding="UTF-8" standalone="yes"?><Relationships xmlns="http://schemas.openxmlformats.org/package/2006/relationships"><Relationship Id="rId11" Type="http://schemas.openxmlformats.org/officeDocument/2006/relationships/oleObject" Target="../embeddings/oleObject12.bin"/><Relationship Id="rId10" Type="http://schemas.openxmlformats.org/officeDocument/2006/relationships/image" Target="../media/image72.png"/><Relationship Id="rId13" Type="http://schemas.openxmlformats.org/officeDocument/2006/relationships/image" Target="../media/image84.png"/><Relationship Id="rId12" Type="http://schemas.openxmlformats.org/officeDocument/2006/relationships/oleObject" Target="../embeddings/oleObject12.bin"/><Relationship Id="rId1" Type="http://schemas.openxmlformats.org/officeDocument/2006/relationships/slideLayout" Target="../slideLayouts/slideLayout2.xml"/><Relationship Id="rId2" Type="http://schemas.openxmlformats.org/officeDocument/2006/relationships/notesSlide" Target="../notesSlides/notesSlide95.xml"/><Relationship Id="rId3" Type="http://schemas.openxmlformats.org/officeDocument/2006/relationships/vmlDrawing" Target="../drawings/vmlDrawing4.vml"/><Relationship Id="rId4" Type="http://schemas.openxmlformats.org/officeDocument/2006/relationships/image" Target="../media/image79.png"/><Relationship Id="rId9" Type="http://schemas.openxmlformats.org/officeDocument/2006/relationships/oleObject" Target="../embeddings/oleObject11.bin"/><Relationship Id="rId5" Type="http://schemas.openxmlformats.org/officeDocument/2006/relationships/oleObject" Target="../embeddings/oleObject10.bin"/><Relationship Id="rId6" Type="http://schemas.openxmlformats.org/officeDocument/2006/relationships/oleObject" Target="../embeddings/oleObject10.bin"/><Relationship Id="rId7" Type="http://schemas.openxmlformats.org/officeDocument/2006/relationships/image" Target="../media/image80.png"/><Relationship Id="rId8" Type="http://schemas.openxmlformats.org/officeDocument/2006/relationships/oleObject" Target="../embeddings/oleObject11.bin"/></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6.xml"/><Relationship Id="rId3" Type="http://schemas.openxmlformats.org/officeDocument/2006/relationships/image" Target="../media/image82.png"/><Relationship Id="rId4" Type="http://schemas.openxmlformats.org/officeDocument/2006/relationships/image" Target="../media/image78.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7.xml"/><Relationship Id="rId3" Type="http://schemas.openxmlformats.org/officeDocument/2006/relationships/image" Target="../media/image83.png"/><Relationship Id="rId4" Type="http://schemas.openxmlformats.org/officeDocument/2006/relationships/image" Target="../media/image8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1"/>
          <p:cNvSpPr txBox="1"/>
          <p:nvPr>
            <p:ph type="ctrTitle"/>
          </p:nvPr>
        </p:nvSpPr>
        <p:spPr>
          <a:xfrm>
            <a:off x="685800" y="1059873"/>
            <a:ext cx="7772400" cy="2597750"/>
          </a:xfrm>
          <a:prstGeom prst="rect">
            <a:avLst/>
          </a:prstGeom>
          <a:noFill/>
          <a:ln>
            <a:noFill/>
          </a:ln>
        </p:spPr>
        <p:txBody>
          <a:bodyPr anchorCtr="0" anchor="b" bIns="91425" lIns="91425" spcFirstLastPara="1" rIns="91425" wrap="square" tIns="91425">
            <a:normAutofit/>
          </a:bodyPr>
          <a:lstStyle/>
          <a:p>
            <a:pPr indent="0" lvl="0" marL="0" rtl="0" algn="ctr">
              <a:lnSpc>
                <a:spcPct val="90000"/>
              </a:lnSpc>
              <a:spcBef>
                <a:spcPts val="0"/>
              </a:spcBef>
              <a:spcAft>
                <a:spcPts val="0"/>
              </a:spcAft>
              <a:buClr>
                <a:srgbClr val="FFFFFF"/>
              </a:buClr>
              <a:buSzPts val="4800"/>
              <a:buFont typeface="Lato"/>
              <a:buNone/>
            </a:pPr>
            <a:r>
              <a:rPr lang="en-US" sz="4400"/>
              <a:t>Connect </a:t>
            </a:r>
            <a:br>
              <a:rPr lang="en-US" sz="4400"/>
            </a:br>
            <a:r>
              <a:rPr lang="en-US" sz="4400"/>
              <a:t>Your Device to the </a:t>
            </a:r>
            <a:br>
              <a:rPr lang="en-US" sz="4400"/>
            </a:br>
            <a:r>
              <a:rPr lang="en-US" sz="4400"/>
              <a:t>Microsoft Azure IoT Hub</a:t>
            </a:r>
            <a:endParaRPr/>
          </a:p>
        </p:txBody>
      </p:sp>
      <p:sp>
        <p:nvSpPr>
          <p:cNvPr id="112" name="Google Shape;112;p1"/>
          <p:cNvSpPr txBox="1"/>
          <p:nvPr>
            <p:ph idx="1" type="subTitle"/>
          </p:nvPr>
        </p:nvSpPr>
        <p:spPr>
          <a:xfrm>
            <a:off x="685800" y="4167447"/>
            <a:ext cx="7772400" cy="665690"/>
          </a:xfrm>
          <a:prstGeom prst="rect">
            <a:avLst/>
          </a:prstGeom>
          <a:noFill/>
          <a:ln>
            <a:noFill/>
          </a:ln>
        </p:spPr>
        <p:txBody>
          <a:bodyPr anchorCtr="0" anchor="t" bIns="91425" lIns="91425" spcFirstLastPara="1" rIns="91425" wrap="square" tIns="91425">
            <a:normAutofit/>
          </a:bodyPr>
          <a:lstStyle/>
          <a:p>
            <a:pPr indent="-457200" lvl="0" marL="457200" rtl="0" algn="ctr">
              <a:lnSpc>
                <a:spcPct val="90000"/>
              </a:lnSpc>
              <a:spcBef>
                <a:spcPts val="0"/>
              </a:spcBef>
              <a:spcAft>
                <a:spcPts val="0"/>
              </a:spcAft>
              <a:buSzPts val="2400"/>
              <a:buNone/>
            </a:pPr>
            <a:r>
              <a:rPr b="0" lang="en-US"/>
              <a:t>Azure IoT Hub &amp; Azure Stream Analytics &amp; Power BI</a:t>
            </a:r>
            <a:endParaRPr/>
          </a:p>
        </p:txBody>
      </p:sp>
      <p:sp>
        <p:nvSpPr>
          <p:cNvPr id="113" name="Google Shape;113;p1"/>
          <p:cNvSpPr txBox="1"/>
          <p:nvPr>
            <p:ph idx="12" type="sldNum"/>
          </p:nvPr>
        </p:nvSpPr>
        <p:spPr>
          <a:xfrm>
            <a:off x="8665426" y="6614444"/>
            <a:ext cx="478574" cy="157747"/>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888888"/>
              </a:buClr>
              <a:buSzPts val="1000"/>
              <a:buFont typeface="Lato"/>
              <a:buNone/>
            </a:pPr>
            <a:fld id="{00000000-1234-1234-1234-123412341234}" type="slidenum">
              <a:rPr lang="en-US"/>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81"/>
          <p:cNvSpPr txBox="1"/>
          <p:nvPr>
            <p:ph type="title"/>
          </p:nvPr>
        </p:nvSpPr>
        <p:spPr>
          <a:xfrm>
            <a:off x="129541" y="114301"/>
            <a:ext cx="8904922" cy="1030835"/>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185C5"/>
              </a:buClr>
              <a:buSzPts val="4400"/>
              <a:buFont typeface="Lato"/>
              <a:buNone/>
            </a:pPr>
            <a:r>
              <a:rPr lang="en-US"/>
              <a:t>What is Azure IOT Hub?</a:t>
            </a:r>
            <a:endParaRPr/>
          </a:p>
        </p:txBody>
      </p:sp>
      <p:sp>
        <p:nvSpPr>
          <p:cNvPr id="191" name="Google Shape;191;p81"/>
          <p:cNvSpPr txBox="1"/>
          <p:nvPr>
            <p:ph idx="12" type="sldNum"/>
          </p:nvPr>
        </p:nvSpPr>
        <p:spPr>
          <a:xfrm>
            <a:off x="8665426" y="6614446"/>
            <a:ext cx="478574" cy="157747"/>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pic>
        <p:nvPicPr>
          <p:cNvPr id="192" name="Google Shape;192;p81"/>
          <p:cNvPicPr preferRelativeResize="0"/>
          <p:nvPr/>
        </p:nvPicPr>
        <p:blipFill rotWithShape="1">
          <a:blip r:embed="rId3">
            <a:alphaModFix/>
          </a:blip>
          <a:srcRect b="0" l="0" r="0" t="0"/>
          <a:stretch/>
        </p:blipFill>
        <p:spPr>
          <a:xfrm>
            <a:off x="119539" y="1215045"/>
            <a:ext cx="8904922" cy="5009019"/>
          </a:xfrm>
          <a:prstGeom prst="rect">
            <a:avLst/>
          </a:prstGeom>
          <a:noFill/>
          <a:ln>
            <a:noFill/>
          </a:ln>
        </p:spPr>
      </p:pic>
      <p:sp>
        <p:nvSpPr>
          <p:cNvPr id="193" name="Google Shape;193;p81"/>
          <p:cNvSpPr/>
          <p:nvPr/>
        </p:nvSpPr>
        <p:spPr>
          <a:xfrm>
            <a:off x="45344" y="6385542"/>
            <a:ext cx="2574744"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sng" cap="none" strike="noStrike">
                <a:solidFill>
                  <a:srgbClr val="000000"/>
                </a:solidFill>
                <a:latin typeface="Arial"/>
                <a:ea typeface="Arial"/>
                <a:cs typeface="Arial"/>
                <a:sym typeface="Arial"/>
                <a:hlinkClick r:id="rId4">
                  <a:extLst>
                    <a:ext uri="{A12FA001-AC4F-418D-AE19-62706E023703}">
                      <ahyp:hlinkClr val="tx"/>
                    </a:ext>
                  </a:extLst>
                </a:hlinkClick>
              </a:rPr>
              <a:t>https://youtu.be/eEIPnYLj73A</a:t>
            </a:r>
            <a:r>
              <a:rPr b="0" i="0" lang="en-US" sz="1400" u="none" cap="none" strike="noStrike">
                <a:solidFill>
                  <a:srgbClr val="000000"/>
                </a:solidFill>
                <a:latin typeface="Arial"/>
                <a:ea typeface="Arial"/>
                <a:cs typeface="Arial"/>
                <a:sym typeface="Arial"/>
              </a:rPr>
              <a:t>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7"/>
          <p:cNvSpPr txBox="1"/>
          <p:nvPr>
            <p:ph type="title"/>
          </p:nvPr>
        </p:nvSpPr>
        <p:spPr>
          <a:xfrm>
            <a:off x="129541" y="114301"/>
            <a:ext cx="8904922" cy="1030835"/>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SzPct val="100000"/>
              <a:buNone/>
            </a:pPr>
            <a:r>
              <a:rPr lang="en-US"/>
              <a:t>[</a:t>
            </a:r>
            <a:r>
              <a:rPr lang="en-US">
                <a:solidFill>
                  <a:srgbClr val="FF9715"/>
                </a:solidFill>
              </a:rPr>
              <a:t>Optional</a:t>
            </a:r>
            <a:r>
              <a:rPr lang="en-US"/>
              <a:t>] – install the Azure CLI</a:t>
            </a:r>
            <a:br>
              <a:rPr lang="en-US"/>
            </a:br>
            <a:r>
              <a:rPr lang="en-US" sz="3100"/>
              <a:t>(Command Line Interface)</a:t>
            </a:r>
            <a:endParaRPr/>
          </a:p>
        </p:txBody>
      </p:sp>
      <p:sp>
        <p:nvSpPr>
          <p:cNvPr id="200" name="Google Shape;200;p7"/>
          <p:cNvSpPr txBox="1"/>
          <p:nvPr>
            <p:ph idx="1" type="body"/>
          </p:nvPr>
        </p:nvSpPr>
        <p:spPr>
          <a:xfrm>
            <a:off x="129541" y="1285790"/>
            <a:ext cx="8904922" cy="5328654"/>
          </a:xfrm>
          <a:prstGeom prst="rect">
            <a:avLst/>
          </a:prstGeom>
          <a:noFill/>
          <a:ln>
            <a:noFill/>
          </a:ln>
        </p:spPr>
        <p:txBody>
          <a:bodyPr anchorCtr="0" anchor="t" bIns="45700" lIns="91425" spcFirstLastPara="1" rIns="91425" wrap="square" tIns="45700">
            <a:normAutofit/>
          </a:bodyPr>
          <a:lstStyle/>
          <a:p>
            <a:pPr indent="-457200" lvl="0" marL="457200" rtl="0" algn="l">
              <a:lnSpc>
                <a:spcPct val="90000"/>
              </a:lnSpc>
              <a:spcBef>
                <a:spcPts val="0"/>
              </a:spcBef>
              <a:spcAft>
                <a:spcPts val="0"/>
              </a:spcAft>
              <a:buSzPts val="2800"/>
              <a:buChar char="▪"/>
            </a:pPr>
            <a:r>
              <a:rPr lang="en-US"/>
              <a:t>Azure Command-Line Interface</a:t>
            </a:r>
            <a:endParaRPr/>
          </a:p>
          <a:p>
            <a:pPr indent="-342900" lvl="1" marL="800100" rtl="0" algn="l">
              <a:lnSpc>
                <a:spcPct val="90000"/>
              </a:lnSpc>
              <a:spcBef>
                <a:spcPts val="500"/>
              </a:spcBef>
              <a:spcAft>
                <a:spcPts val="0"/>
              </a:spcAft>
              <a:buSzPts val="2400"/>
              <a:buChar char="▪"/>
            </a:pPr>
            <a:r>
              <a:rPr lang="en-US" u="sng">
                <a:solidFill>
                  <a:schemeClr val="hlink"/>
                </a:solidFill>
                <a:hlinkClick r:id="rId3"/>
              </a:rPr>
              <a:t>https://docs.microsoft.com/en-us/cli/azure/</a:t>
            </a:r>
            <a:r>
              <a:rPr lang="en-US"/>
              <a:t> </a:t>
            </a:r>
            <a:endParaRPr/>
          </a:p>
          <a:p>
            <a:pPr indent="-457200" lvl="0" marL="457200" rtl="0" algn="l">
              <a:lnSpc>
                <a:spcPct val="90000"/>
              </a:lnSpc>
              <a:spcBef>
                <a:spcPts val="1000"/>
              </a:spcBef>
              <a:spcAft>
                <a:spcPts val="0"/>
              </a:spcAft>
              <a:buSzPts val="2800"/>
              <a:buChar char="▪"/>
            </a:pPr>
            <a:r>
              <a:rPr lang="en-US"/>
              <a:t>Steps to Create an IoT service in the cloud</a:t>
            </a:r>
            <a:endParaRPr/>
          </a:p>
          <a:p>
            <a:pPr indent="-342900" lvl="1" marL="800100" rtl="0" algn="l">
              <a:lnSpc>
                <a:spcPct val="90000"/>
              </a:lnSpc>
              <a:spcBef>
                <a:spcPts val="500"/>
              </a:spcBef>
              <a:spcAft>
                <a:spcPts val="0"/>
              </a:spcAft>
              <a:buSzPts val="1800"/>
              <a:buChar char="▪"/>
            </a:pPr>
            <a:r>
              <a:rPr lang="en-US" sz="1800" u="sng">
                <a:solidFill>
                  <a:schemeClr val="hlink"/>
                </a:solidFill>
                <a:hlinkClick r:id="rId4"/>
              </a:rPr>
              <a:t>https://github.com/microsoft/IoT-For-Beginners/blob/main/2-farm/lessons/4-migrate-your-plant-to-the-cloud/README.md#task---install-the-azure-cli</a:t>
            </a:r>
            <a:endParaRPr/>
          </a:p>
        </p:txBody>
      </p:sp>
      <p:sp>
        <p:nvSpPr>
          <p:cNvPr id="201" name="Google Shape;201;p7"/>
          <p:cNvSpPr txBox="1"/>
          <p:nvPr>
            <p:ph idx="12" type="sldNum"/>
          </p:nvPr>
        </p:nvSpPr>
        <p:spPr>
          <a:xfrm>
            <a:off x="8665426" y="6614446"/>
            <a:ext cx="478574" cy="157747"/>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7F7F7F"/>
              </a:buClr>
              <a:buSzPts val="1000"/>
              <a:buFont typeface="Calibri"/>
              <a:buNone/>
            </a:pPr>
            <a:fld id="{00000000-1234-1234-1234-123412341234}" type="slidenum">
              <a:rPr lang="en-US"/>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82"/>
          <p:cNvSpPr txBox="1"/>
          <p:nvPr>
            <p:ph type="ctrTitle"/>
          </p:nvPr>
        </p:nvSpPr>
        <p:spPr>
          <a:xfrm>
            <a:off x="721425" y="3785245"/>
            <a:ext cx="7653454" cy="2333543"/>
          </a:xfrm>
          <a:prstGeom prst="rect">
            <a:avLst/>
          </a:prstGeom>
          <a:noFill/>
          <a:ln>
            <a:noFill/>
          </a:ln>
        </p:spPr>
        <p:txBody>
          <a:bodyPr anchorCtr="0" anchor="t" bIns="91425" lIns="91425" spcFirstLastPara="1" rIns="91425" wrap="square" tIns="91425">
            <a:normAutofit fontScale="90000"/>
          </a:bodyPr>
          <a:lstStyle/>
          <a:p>
            <a:pPr indent="0" lvl="0" marL="0" rtl="0" algn="l">
              <a:lnSpc>
                <a:spcPct val="90000"/>
              </a:lnSpc>
              <a:spcBef>
                <a:spcPts val="0"/>
              </a:spcBef>
              <a:spcAft>
                <a:spcPts val="0"/>
              </a:spcAft>
              <a:buClr>
                <a:srgbClr val="2185C5"/>
              </a:buClr>
              <a:buSzPct val="111111"/>
              <a:buFont typeface="Lato"/>
              <a:buNone/>
            </a:pPr>
            <a:r>
              <a:rPr lang="en-US"/>
              <a:t>Create</a:t>
            </a:r>
            <a:br>
              <a:rPr lang="en-US"/>
            </a:br>
            <a:r>
              <a:rPr lang="en-US">
                <a:solidFill>
                  <a:schemeClr val="accent2"/>
                </a:solidFill>
              </a:rPr>
              <a:t>IoT Hub </a:t>
            </a:r>
            <a:r>
              <a:rPr lang="en-US"/>
              <a:t>and</a:t>
            </a:r>
            <a:r>
              <a:rPr lang="en-US">
                <a:solidFill>
                  <a:schemeClr val="accent2"/>
                </a:solidFill>
              </a:rPr>
              <a:t> </a:t>
            </a:r>
            <a:br>
              <a:rPr lang="en-US">
                <a:solidFill>
                  <a:schemeClr val="accent2"/>
                </a:solidFill>
              </a:rPr>
            </a:br>
            <a:r>
              <a:rPr lang="en-US">
                <a:solidFill>
                  <a:schemeClr val="accent6"/>
                </a:solidFill>
              </a:rPr>
              <a:t>Resource Group</a:t>
            </a:r>
            <a:br>
              <a:rPr lang="en-US"/>
            </a:br>
            <a:endParaRPr>
              <a:solidFill>
                <a:schemeClr val="accent2"/>
              </a:solidFill>
            </a:endParaRPr>
          </a:p>
        </p:txBody>
      </p:sp>
      <p:sp>
        <p:nvSpPr>
          <p:cNvPr id="207" name="Google Shape;207;p82"/>
          <p:cNvSpPr txBox="1"/>
          <p:nvPr>
            <p:ph idx="12" type="sldNum"/>
          </p:nvPr>
        </p:nvSpPr>
        <p:spPr>
          <a:xfrm>
            <a:off x="8665426" y="6614444"/>
            <a:ext cx="478574" cy="157747"/>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pic>
        <p:nvPicPr>
          <p:cNvPr descr="ResourceGroup" id="212" name="Google Shape;212;p8"/>
          <p:cNvPicPr preferRelativeResize="0"/>
          <p:nvPr/>
        </p:nvPicPr>
        <p:blipFill rotWithShape="1">
          <a:blip r:embed="rId3">
            <a:alphaModFix/>
          </a:blip>
          <a:srcRect b="0" l="0" r="0" t="0"/>
          <a:stretch/>
        </p:blipFill>
        <p:spPr>
          <a:xfrm>
            <a:off x="4493179" y="4162907"/>
            <a:ext cx="4599337" cy="1856808"/>
          </a:xfrm>
          <a:prstGeom prst="rect">
            <a:avLst/>
          </a:prstGeom>
          <a:solidFill>
            <a:schemeClr val="accent6"/>
          </a:solidFill>
          <a:ln cap="flat" cmpd="sng" w="38100">
            <a:solidFill>
              <a:schemeClr val="lt1"/>
            </a:solidFill>
            <a:prstDash val="solid"/>
            <a:round/>
            <a:headEnd len="sm" w="sm" type="none"/>
            <a:tailEnd len="sm" w="sm" type="none"/>
          </a:ln>
          <a:effectLst>
            <a:outerShdw blurRad="40000" rotWithShape="0" dir="5400000" dist="20000">
              <a:srgbClr val="000000">
                <a:alpha val="37647"/>
              </a:srgbClr>
            </a:outerShdw>
          </a:effectLst>
        </p:spPr>
      </p:pic>
      <p:pic>
        <p:nvPicPr>
          <p:cNvPr descr="How to Use Azure Resource Groups for Better VM Management - ParkMyCloud" id="213" name="Google Shape;213;p8"/>
          <p:cNvPicPr preferRelativeResize="0"/>
          <p:nvPr/>
        </p:nvPicPr>
        <p:blipFill rotWithShape="1">
          <a:blip r:embed="rId4">
            <a:alphaModFix/>
          </a:blip>
          <a:srcRect b="0" l="0" r="0" t="0"/>
          <a:stretch/>
        </p:blipFill>
        <p:spPr>
          <a:xfrm>
            <a:off x="4748883" y="988953"/>
            <a:ext cx="4285580" cy="3033300"/>
          </a:xfrm>
          <a:prstGeom prst="rect">
            <a:avLst/>
          </a:prstGeom>
          <a:gradFill>
            <a:gsLst>
              <a:gs pos="0">
                <a:srgbClr val="BBF7A3"/>
              </a:gs>
              <a:gs pos="35000">
                <a:srgbClr val="CDF8BE"/>
              </a:gs>
              <a:gs pos="100000">
                <a:srgbClr val="ECFDE5"/>
              </a:gs>
            </a:gsLst>
            <a:lin ang="16200000" scaled="0"/>
          </a:gradFill>
          <a:ln cap="flat" cmpd="sng" w="9525">
            <a:solidFill>
              <a:srgbClr val="6CAB42"/>
            </a:solidFill>
            <a:prstDash val="solid"/>
            <a:round/>
            <a:headEnd len="sm" w="sm" type="none"/>
            <a:tailEnd len="sm" w="sm" type="none"/>
          </a:ln>
          <a:effectLst>
            <a:outerShdw blurRad="40000" rotWithShape="0" dir="5400000" dist="20000">
              <a:srgbClr val="000000">
                <a:alpha val="37647"/>
              </a:srgbClr>
            </a:outerShdw>
          </a:effectLst>
        </p:spPr>
      </p:pic>
      <p:sp>
        <p:nvSpPr>
          <p:cNvPr id="214" name="Google Shape;214;p8"/>
          <p:cNvSpPr txBox="1"/>
          <p:nvPr>
            <p:ph type="title"/>
          </p:nvPr>
        </p:nvSpPr>
        <p:spPr>
          <a:xfrm>
            <a:off x="129541" y="114301"/>
            <a:ext cx="8904922" cy="1030835"/>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SzPts val="4400"/>
              <a:buNone/>
            </a:pPr>
            <a:r>
              <a:rPr lang="en-US"/>
              <a:t>What is </a:t>
            </a:r>
            <a:r>
              <a:rPr lang="en-US">
                <a:solidFill>
                  <a:schemeClr val="accent6"/>
                </a:solidFill>
              </a:rPr>
              <a:t>Resource Group</a:t>
            </a:r>
            <a:r>
              <a:rPr lang="en-US"/>
              <a:t>?</a:t>
            </a:r>
            <a:endParaRPr/>
          </a:p>
        </p:txBody>
      </p:sp>
      <p:sp>
        <p:nvSpPr>
          <p:cNvPr id="215" name="Google Shape;215;p8"/>
          <p:cNvSpPr txBox="1"/>
          <p:nvPr>
            <p:ph idx="1" type="body"/>
          </p:nvPr>
        </p:nvSpPr>
        <p:spPr>
          <a:xfrm>
            <a:off x="129542" y="1285790"/>
            <a:ext cx="4285580" cy="4300971"/>
          </a:xfrm>
          <a:prstGeom prst="rect">
            <a:avLst/>
          </a:prstGeom>
          <a:noFill/>
          <a:ln>
            <a:noFill/>
          </a:ln>
        </p:spPr>
        <p:txBody>
          <a:bodyPr anchorCtr="0" anchor="t" bIns="45700" lIns="91425" spcFirstLastPara="1" rIns="91425" wrap="square" tIns="45700">
            <a:normAutofit fontScale="92500" lnSpcReduction="10000"/>
          </a:bodyPr>
          <a:lstStyle/>
          <a:p>
            <a:pPr indent="-457200" lvl="0" marL="457200" rtl="0" algn="l">
              <a:lnSpc>
                <a:spcPct val="90000"/>
              </a:lnSpc>
              <a:spcBef>
                <a:spcPts val="0"/>
              </a:spcBef>
              <a:spcAft>
                <a:spcPts val="0"/>
              </a:spcAft>
              <a:buSzPct val="108108"/>
              <a:buChar char="▪"/>
            </a:pPr>
            <a:r>
              <a:rPr lang="en-US"/>
              <a:t>Azure services, such as </a:t>
            </a:r>
            <a:r>
              <a:rPr b="1" lang="en-US"/>
              <a:t>IoT Hub </a:t>
            </a:r>
            <a:r>
              <a:rPr lang="en-US"/>
              <a:t>instances, virtual machines, databases, or AI services, are referred to as </a:t>
            </a:r>
            <a:r>
              <a:rPr b="1" lang="en-US"/>
              <a:t>resources</a:t>
            </a:r>
            <a:r>
              <a:rPr lang="en-US"/>
              <a:t>. </a:t>
            </a:r>
            <a:endParaRPr/>
          </a:p>
          <a:p>
            <a:pPr indent="-279400" lvl="0" marL="457200" rtl="0" algn="l">
              <a:lnSpc>
                <a:spcPct val="90000"/>
              </a:lnSpc>
              <a:spcBef>
                <a:spcPts val="0"/>
              </a:spcBef>
              <a:spcAft>
                <a:spcPts val="0"/>
              </a:spcAft>
              <a:buSzPct val="108108"/>
              <a:buNone/>
            </a:pPr>
            <a:r>
              <a:t/>
            </a:r>
            <a:endParaRPr/>
          </a:p>
          <a:p>
            <a:pPr indent="-457200" lvl="0" marL="457200" rtl="0" algn="l">
              <a:lnSpc>
                <a:spcPct val="90000"/>
              </a:lnSpc>
              <a:spcBef>
                <a:spcPts val="1000"/>
              </a:spcBef>
              <a:spcAft>
                <a:spcPts val="0"/>
              </a:spcAft>
              <a:buSzPct val="108108"/>
              <a:buChar char="▪"/>
            </a:pPr>
            <a:r>
              <a:rPr b="1" lang="en-US"/>
              <a:t>Every resource </a:t>
            </a:r>
            <a:r>
              <a:rPr lang="en-US"/>
              <a:t>has to </a:t>
            </a:r>
            <a:r>
              <a:rPr b="1" lang="en-US"/>
              <a:t>live inside </a:t>
            </a:r>
            <a:r>
              <a:rPr lang="en-US"/>
              <a:t>a </a:t>
            </a:r>
            <a:r>
              <a:rPr b="1" lang="en-US"/>
              <a:t>Resource Group</a:t>
            </a:r>
            <a:r>
              <a:rPr lang="en-US"/>
              <a:t>, a logical grouping of one or more resources.</a:t>
            </a:r>
            <a:endParaRPr/>
          </a:p>
        </p:txBody>
      </p:sp>
      <p:sp>
        <p:nvSpPr>
          <p:cNvPr id="216" name="Google Shape;216;p8"/>
          <p:cNvSpPr txBox="1"/>
          <p:nvPr>
            <p:ph idx="12" type="sldNum"/>
          </p:nvPr>
        </p:nvSpPr>
        <p:spPr>
          <a:xfrm>
            <a:off x="8665426" y="6614446"/>
            <a:ext cx="478574" cy="157747"/>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7F7F7F"/>
              </a:buClr>
              <a:buSzPts val="1000"/>
              <a:buFont typeface="Calibri"/>
              <a:buNone/>
            </a:pPr>
            <a:fld id="{00000000-1234-1234-1234-123412341234}" type="slidenum">
              <a:rPr lang="en-US"/>
              <a:t>‹#›</a:t>
            </a:fld>
            <a:endParaRPr/>
          </a:p>
        </p:txBody>
      </p:sp>
      <p:sp>
        <p:nvSpPr>
          <p:cNvPr id="217" name="Google Shape;217;p8"/>
          <p:cNvSpPr/>
          <p:nvPr/>
        </p:nvSpPr>
        <p:spPr>
          <a:xfrm>
            <a:off x="0" y="5867843"/>
            <a:ext cx="5078079" cy="904350"/>
          </a:xfrm>
          <a:prstGeom prst="rect">
            <a:avLst/>
          </a:prstGeom>
          <a:noFill/>
          <a:ln>
            <a:noFill/>
          </a:ln>
        </p:spPr>
        <p:txBody>
          <a:bodyPr anchorCtr="0" anchor="t" bIns="45700" lIns="91425" spcFirstLastPara="1" rIns="91425" wrap="square" tIns="45700">
            <a:spAutoFit/>
          </a:bodyPr>
          <a:lstStyle/>
          <a:p>
            <a:pPr indent="-457200" lvl="0" marL="457200" marR="0" rtl="0" algn="l">
              <a:lnSpc>
                <a:spcPct val="90000"/>
              </a:lnSpc>
              <a:spcBef>
                <a:spcPts val="0"/>
              </a:spcBef>
              <a:spcAft>
                <a:spcPts val="0"/>
              </a:spcAft>
              <a:buClr>
                <a:srgbClr val="2185C5"/>
              </a:buClr>
              <a:buSzPts val="2800"/>
              <a:buFont typeface="Noto Sans Symbols"/>
              <a:buChar char="▪"/>
            </a:pPr>
            <a:r>
              <a:rPr b="0" i="0" lang="en-US" sz="1800" u="none" cap="none" strike="noStrike">
                <a:solidFill>
                  <a:srgbClr val="1E4E79"/>
                </a:solidFill>
                <a:latin typeface="Lato"/>
                <a:ea typeface="Lato"/>
                <a:cs typeface="Lato"/>
                <a:sym typeface="Lato"/>
              </a:rPr>
              <a:t>[</a:t>
            </a:r>
            <a:r>
              <a:rPr b="0" i="0" lang="en-US" sz="1800" u="none" cap="none" strike="noStrike">
                <a:solidFill>
                  <a:srgbClr val="FF9715"/>
                </a:solidFill>
                <a:latin typeface="Lato"/>
                <a:ea typeface="Lato"/>
                <a:cs typeface="Lato"/>
                <a:sym typeface="Lato"/>
              </a:rPr>
              <a:t>Optional</a:t>
            </a:r>
            <a:r>
              <a:rPr b="0" i="0" lang="en-US" sz="1800" u="none" cap="none" strike="noStrike">
                <a:solidFill>
                  <a:srgbClr val="1E4E79"/>
                </a:solidFill>
                <a:latin typeface="Lato"/>
                <a:ea typeface="Lato"/>
                <a:cs typeface="Lato"/>
                <a:sym typeface="Lato"/>
              </a:rPr>
              <a:t>] If you like to user Azure CLI follow the steps at the link below</a:t>
            </a:r>
            <a:endParaRPr/>
          </a:p>
          <a:p>
            <a:pPr indent="-342900" lvl="1" marL="800100" marR="0" rtl="0" algn="l">
              <a:lnSpc>
                <a:spcPct val="90000"/>
              </a:lnSpc>
              <a:spcBef>
                <a:spcPts val="500"/>
              </a:spcBef>
              <a:spcAft>
                <a:spcPts val="0"/>
              </a:spcAft>
              <a:buClr>
                <a:srgbClr val="7ECEFD"/>
              </a:buClr>
              <a:buSzPts val="2400"/>
              <a:buFont typeface="Noto Sans Symbols"/>
              <a:buChar char="▪"/>
            </a:pPr>
            <a:r>
              <a:rPr b="0" i="0" lang="en-US" sz="800" u="sng" cap="none" strike="noStrike">
                <a:solidFill>
                  <a:srgbClr val="0563C1"/>
                </a:solidFill>
                <a:latin typeface="Lato"/>
                <a:ea typeface="Lato"/>
                <a:cs typeface="Lato"/>
                <a:sym typeface="Lato"/>
                <a:hlinkClick r:id="rId5">
                  <a:extLst>
                    <a:ext uri="{A12FA001-AC4F-418D-AE19-62706E023703}">
                      <ahyp:hlinkClr val="tx"/>
                    </a:ext>
                  </a:extLst>
                </a:hlinkClick>
              </a:rPr>
              <a:t>https://github.com/microsoft/IoT-For-Beginners/blob/main/2-farm/lessons/4-migrate-your-plant-to-the-cloud/README.md#task---create-a-resource-group</a:t>
            </a:r>
            <a:endParaRPr b="0" i="0" sz="800" u="none" cap="none" strike="noStrike">
              <a:solidFill>
                <a:srgbClr val="1E4E79"/>
              </a:solidFill>
              <a:latin typeface="Lato"/>
              <a:ea typeface="Lato"/>
              <a:cs typeface="Lato"/>
              <a:sym typeface="La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pic>
        <p:nvPicPr>
          <p:cNvPr id="223" name="Google Shape;223;p83"/>
          <p:cNvPicPr preferRelativeResize="0"/>
          <p:nvPr/>
        </p:nvPicPr>
        <p:blipFill rotWithShape="1">
          <a:blip r:embed="rId3">
            <a:alphaModFix/>
          </a:blip>
          <a:srcRect b="0" l="0" r="0" t="0"/>
          <a:stretch/>
        </p:blipFill>
        <p:spPr>
          <a:xfrm>
            <a:off x="129541" y="1145136"/>
            <a:ext cx="8390374" cy="5212339"/>
          </a:xfrm>
          <a:prstGeom prst="rect">
            <a:avLst/>
          </a:prstGeom>
          <a:gradFill>
            <a:gsLst>
              <a:gs pos="0">
                <a:srgbClr val="306CD7"/>
              </a:gs>
              <a:gs pos="100000">
                <a:srgbClr val="90B0FF"/>
              </a:gs>
            </a:gsLst>
            <a:lin ang="16200000" scaled="0"/>
          </a:gradFill>
          <a:ln>
            <a:noFill/>
          </a:ln>
          <a:effectLst>
            <a:outerShdw blurRad="40000" rotWithShape="0" dir="5400000" dist="23000">
              <a:srgbClr val="000000">
                <a:alpha val="34901"/>
              </a:srgbClr>
            </a:outerShdw>
          </a:effectLst>
        </p:spPr>
      </p:pic>
      <p:pic>
        <p:nvPicPr>
          <p:cNvPr id="224" name="Google Shape;224;p83"/>
          <p:cNvPicPr preferRelativeResize="0"/>
          <p:nvPr/>
        </p:nvPicPr>
        <p:blipFill rotWithShape="1">
          <a:blip r:embed="rId4">
            <a:alphaModFix/>
          </a:blip>
          <a:srcRect b="0" l="0" r="0" t="0"/>
          <a:stretch/>
        </p:blipFill>
        <p:spPr>
          <a:xfrm>
            <a:off x="5643563" y="5053013"/>
            <a:ext cx="3390900" cy="1581150"/>
          </a:xfrm>
          <a:prstGeom prst="rect">
            <a:avLst/>
          </a:prstGeom>
          <a:solidFill>
            <a:schemeClr val="accent5"/>
          </a:solidFill>
          <a:ln cap="flat" cmpd="sng" w="25400">
            <a:solidFill>
              <a:srgbClr val="31538F"/>
            </a:solidFill>
            <a:prstDash val="solid"/>
            <a:round/>
            <a:headEnd len="sm" w="sm" type="none"/>
            <a:tailEnd len="sm" w="sm" type="none"/>
          </a:ln>
        </p:spPr>
      </p:pic>
      <p:sp>
        <p:nvSpPr>
          <p:cNvPr id="225" name="Google Shape;225;p83"/>
          <p:cNvSpPr txBox="1"/>
          <p:nvPr>
            <p:ph type="title"/>
          </p:nvPr>
        </p:nvSpPr>
        <p:spPr>
          <a:xfrm>
            <a:off x="129541" y="114301"/>
            <a:ext cx="8904922" cy="1030835"/>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2185C5"/>
              </a:buClr>
              <a:buSzPts val="1800"/>
              <a:buNone/>
            </a:pPr>
            <a:r>
              <a:rPr lang="en-US" sz="3600"/>
              <a:t>Name your IoT Hub and Resource Group</a:t>
            </a:r>
            <a:endParaRPr/>
          </a:p>
        </p:txBody>
      </p:sp>
      <p:sp>
        <p:nvSpPr>
          <p:cNvPr id="226" name="Google Shape;226;p83"/>
          <p:cNvSpPr txBox="1"/>
          <p:nvPr>
            <p:ph idx="12" type="sldNum"/>
          </p:nvPr>
        </p:nvSpPr>
        <p:spPr>
          <a:xfrm>
            <a:off x="8666614" y="6634163"/>
            <a:ext cx="478630" cy="120937"/>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sp>
        <p:nvSpPr>
          <p:cNvPr id="227" name="Google Shape;227;p83"/>
          <p:cNvSpPr/>
          <p:nvPr/>
        </p:nvSpPr>
        <p:spPr>
          <a:xfrm>
            <a:off x="5107259" y="955566"/>
            <a:ext cx="3907200" cy="1419644"/>
          </a:xfrm>
          <a:prstGeom prst="wedgeRoundRectCallout">
            <a:avLst>
              <a:gd fmla="val -20833" name="adj1"/>
              <a:gd fmla="val 62500" name="adj2"/>
              <a:gd fmla="val 0" name="adj3"/>
            </a:avLst>
          </a:prstGeom>
          <a:solidFill>
            <a:schemeClr val="accent2"/>
          </a:solidFill>
          <a:ln cap="flat" cmpd="sng" w="38100">
            <a:solidFill>
              <a:schemeClr val="lt1"/>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400" u="none" cap="none" strike="noStrike">
                <a:solidFill>
                  <a:schemeClr val="lt1"/>
                </a:solidFill>
                <a:latin typeface="Arial"/>
                <a:ea typeface="Arial"/>
                <a:cs typeface="Arial"/>
                <a:sym typeface="Arial"/>
              </a:rPr>
              <a:t>This will take several minutes</a:t>
            </a:r>
            <a:br>
              <a:rPr b="0" i="0" lang="en-US" sz="1400" u="none" cap="none" strike="noStrike">
                <a:solidFill>
                  <a:schemeClr val="lt1"/>
                </a:solidFill>
                <a:latin typeface="Arial"/>
                <a:ea typeface="Arial"/>
                <a:cs typeface="Arial"/>
                <a:sym typeface="Arial"/>
              </a:rPr>
            </a:br>
            <a:r>
              <a:rPr b="0" i="0" lang="en-US" sz="1400" u="none" cap="none" strike="noStrike">
                <a:solidFill>
                  <a:schemeClr val="lt1"/>
                </a:solidFill>
                <a:latin typeface="Arial"/>
                <a:ea typeface="Arial"/>
                <a:cs typeface="Arial"/>
                <a:sym typeface="Arial"/>
              </a:rPr>
              <a:t>be patient! </a:t>
            </a:r>
            <a:br>
              <a:rPr b="0" i="0" lang="en-US" sz="1400" u="none" cap="none" strike="noStrike">
                <a:solidFill>
                  <a:schemeClr val="lt1"/>
                </a:solidFill>
                <a:latin typeface="Arial"/>
                <a:ea typeface="Arial"/>
                <a:cs typeface="Arial"/>
                <a:sym typeface="Arial"/>
              </a:rPr>
            </a:br>
            <a:br>
              <a:rPr b="0" i="0" lang="en-US" sz="1400" u="none" cap="none" strike="noStrike">
                <a:solidFill>
                  <a:schemeClr val="lt1"/>
                </a:solidFill>
                <a:latin typeface="Arial"/>
                <a:ea typeface="Arial"/>
                <a:cs typeface="Arial"/>
                <a:sym typeface="Arial"/>
              </a:rPr>
            </a:br>
            <a:r>
              <a:rPr b="1" i="0" lang="en-US" sz="1400" u="none" cap="none" strike="noStrike">
                <a:solidFill>
                  <a:schemeClr val="lt1"/>
                </a:solidFill>
                <a:latin typeface="Arial"/>
                <a:ea typeface="Arial"/>
                <a:cs typeface="Arial"/>
                <a:sym typeface="Arial"/>
              </a:rPr>
              <a:t>Mine took ~4 Minutes</a:t>
            </a:r>
            <a:endParaRPr/>
          </a:p>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None/>
            </a:pPr>
            <a:r>
              <a:rPr b="0" i="0" lang="en-US" sz="1400" u="none" cap="none" strike="noStrike">
                <a:solidFill>
                  <a:schemeClr val="lt1"/>
                </a:solidFill>
                <a:latin typeface="Arial"/>
                <a:ea typeface="Arial"/>
                <a:cs typeface="Arial"/>
                <a:sym typeface="Arial"/>
              </a:rPr>
              <a:t>… Deployment is in progress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9"/>
          <p:cNvSpPr txBox="1"/>
          <p:nvPr>
            <p:ph type="title"/>
          </p:nvPr>
        </p:nvSpPr>
        <p:spPr>
          <a:xfrm>
            <a:off x="129541" y="114301"/>
            <a:ext cx="8904922" cy="1030835"/>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185C5"/>
              </a:buClr>
              <a:buSzPts val="4400"/>
              <a:buFont typeface="Lato"/>
              <a:buNone/>
            </a:pPr>
            <a:r>
              <a:rPr lang="en-US"/>
              <a:t>Completed! </a:t>
            </a:r>
            <a:r>
              <a:rPr lang="en-US">
                <a:solidFill>
                  <a:schemeClr val="accent6"/>
                </a:solidFill>
              </a:rPr>
              <a:t>IoT Hub</a:t>
            </a:r>
            <a:endParaRPr/>
          </a:p>
        </p:txBody>
      </p:sp>
      <p:sp>
        <p:nvSpPr>
          <p:cNvPr id="234" name="Google Shape;234;p9"/>
          <p:cNvSpPr txBox="1"/>
          <p:nvPr>
            <p:ph idx="1" type="body"/>
          </p:nvPr>
        </p:nvSpPr>
        <p:spPr>
          <a:xfrm>
            <a:off x="129541" y="1285790"/>
            <a:ext cx="8904922" cy="5328654"/>
          </a:xfrm>
          <a:prstGeom prst="rect">
            <a:avLst/>
          </a:prstGeom>
          <a:noFill/>
          <a:ln>
            <a:noFill/>
          </a:ln>
        </p:spPr>
        <p:txBody>
          <a:bodyPr anchorCtr="0" anchor="t" bIns="45700" lIns="91425" spcFirstLastPara="1" rIns="91425" wrap="square" tIns="45700">
            <a:normAutofit/>
          </a:bodyPr>
          <a:lstStyle/>
          <a:p>
            <a:pPr indent="-457200" lvl="0" marL="457200" rtl="0" algn="l">
              <a:lnSpc>
                <a:spcPct val="90000"/>
              </a:lnSpc>
              <a:spcBef>
                <a:spcPts val="0"/>
              </a:spcBef>
              <a:spcAft>
                <a:spcPts val="0"/>
              </a:spcAft>
              <a:buSzPts val="2400"/>
              <a:buChar char="▪"/>
            </a:pPr>
            <a:r>
              <a:rPr lang="en-US" sz="2400"/>
              <a:t>You can now </a:t>
            </a:r>
            <a:r>
              <a:rPr b="1" lang="en-US" sz="2400"/>
              <a:t>have</a:t>
            </a:r>
            <a:r>
              <a:rPr lang="en-US" sz="2400"/>
              <a:t> an </a:t>
            </a:r>
            <a:r>
              <a:rPr lang="en-US" sz="2400">
                <a:solidFill>
                  <a:schemeClr val="accent6"/>
                </a:solidFill>
              </a:rPr>
              <a:t>IoT Hub</a:t>
            </a:r>
            <a:r>
              <a:rPr lang="en-US" sz="2400"/>
              <a:t> in your </a:t>
            </a:r>
            <a:r>
              <a:rPr lang="en-US" sz="2400">
                <a:solidFill>
                  <a:schemeClr val="accent2"/>
                </a:solidFill>
              </a:rPr>
              <a:t>resource group</a:t>
            </a:r>
            <a:r>
              <a:rPr lang="en-US" sz="2400"/>
              <a:t>.</a:t>
            </a:r>
            <a:endParaRPr/>
          </a:p>
        </p:txBody>
      </p:sp>
      <p:sp>
        <p:nvSpPr>
          <p:cNvPr id="235" name="Google Shape;235;p9"/>
          <p:cNvSpPr txBox="1"/>
          <p:nvPr>
            <p:ph idx="12" type="sldNum"/>
          </p:nvPr>
        </p:nvSpPr>
        <p:spPr>
          <a:xfrm>
            <a:off x="8665426" y="6614446"/>
            <a:ext cx="478574" cy="157747"/>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7F7F7F"/>
              </a:buClr>
              <a:buSzPts val="1000"/>
              <a:buFont typeface="Calibri"/>
              <a:buNone/>
            </a:pPr>
            <a:fld id="{00000000-1234-1234-1234-123412341234}" type="slidenum">
              <a:rPr lang="en-US"/>
              <a:t>‹#›</a:t>
            </a:fld>
            <a:endParaRPr/>
          </a:p>
        </p:txBody>
      </p:sp>
      <p:pic>
        <p:nvPicPr>
          <p:cNvPr id="236" name="Google Shape;236;p9"/>
          <p:cNvPicPr preferRelativeResize="0"/>
          <p:nvPr/>
        </p:nvPicPr>
        <p:blipFill rotWithShape="1">
          <a:blip r:embed="rId3">
            <a:alphaModFix/>
          </a:blip>
          <a:srcRect b="0" l="0" r="0" t="0"/>
          <a:stretch/>
        </p:blipFill>
        <p:spPr>
          <a:xfrm>
            <a:off x="139752" y="2304222"/>
            <a:ext cx="8894711" cy="3752662"/>
          </a:xfrm>
          <a:prstGeom prst="rect">
            <a:avLst/>
          </a:prstGeom>
          <a:solidFill>
            <a:schemeClr val="accent5"/>
          </a:solidFill>
          <a:ln cap="flat" cmpd="sng" w="38100">
            <a:solidFill>
              <a:schemeClr val="lt1"/>
            </a:solidFill>
            <a:prstDash val="solid"/>
            <a:round/>
            <a:headEnd len="sm" w="sm" type="none"/>
            <a:tailEnd len="sm" w="sm" type="none"/>
          </a:ln>
          <a:effectLst>
            <a:outerShdw blurRad="40000" rotWithShape="0" dir="5400000" dist="20000">
              <a:srgbClr val="000000">
                <a:alpha val="37647"/>
              </a:srgbClr>
            </a:outerShdw>
          </a:effectLst>
        </p:spPr>
      </p:pic>
      <p:pic>
        <p:nvPicPr>
          <p:cNvPr id="237" name="Google Shape;237;p9"/>
          <p:cNvPicPr preferRelativeResize="0"/>
          <p:nvPr/>
        </p:nvPicPr>
        <p:blipFill rotWithShape="1">
          <a:blip r:embed="rId4">
            <a:alphaModFix/>
          </a:blip>
          <a:srcRect b="0" l="0" r="0" t="0"/>
          <a:stretch/>
        </p:blipFill>
        <p:spPr>
          <a:xfrm>
            <a:off x="6402569" y="348303"/>
            <a:ext cx="2611890" cy="426124"/>
          </a:xfrm>
          <a:prstGeom prst="rect">
            <a:avLst/>
          </a:prstGeom>
          <a:gradFill>
            <a:gsLst>
              <a:gs pos="0">
                <a:srgbClr val="489BE7"/>
              </a:gs>
              <a:gs pos="100000">
                <a:srgbClr val="91CCFF"/>
              </a:gs>
            </a:gsLst>
            <a:lin ang="16200000" scaled="0"/>
          </a:gradFill>
          <a:ln cap="flat" cmpd="sng" w="9525">
            <a:solidFill>
              <a:srgbClr val="5597D3"/>
            </a:solidFill>
            <a:prstDash val="solid"/>
            <a:round/>
            <a:headEnd len="sm" w="sm" type="none"/>
            <a:tailEnd len="sm" w="sm" type="none"/>
          </a:ln>
          <a:effectLst>
            <a:outerShdw blurRad="40000" rotWithShape="0" dir="5400000" dist="23000">
              <a:srgbClr val="000000">
                <a:alpha val="34901"/>
              </a:srgbClr>
            </a:outerShdw>
          </a:effectLst>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84"/>
          <p:cNvSpPr txBox="1"/>
          <p:nvPr>
            <p:ph type="title"/>
          </p:nvPr>
        </p:nvSpPr>
        <p:spPr>
          <a:xfrm>
            <a:off x="129541" y="114301"/>
            <a:ext cx="8904922" cy="1030835"/>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rgbClr val="2185C5"/>
              </a:buClr>
              <a:buSzPct val="111111"/>
              <a:buFont typeface="Lato"/>
              <a:buNone/>
            </a:pPr>
            <a:r>
              <a:rPr b="0" lang="en-US"/>
              <a:t>Navigate to your hub and </a:t>
            </a:r>
            <a:br>
              <a:rPr b="0" lang="en-US"/>
            </a:br>
            <a:r>
              <a:rPr b="0" lang="en-US"/>
              <a:t>look for the Hostname</a:t>
            </a:r>
            <a:endParaRPr/>
          </a:p>
        </p:txBody>
      </p:sp>
      <p:sp>
        <p:nvSpPr>
          <p:cNvPr id="243" name="Google Shape;243;p84"/>
          <p:cNvSpPr txBox="1"/>
          <p:nvPr>
            <p:ph idx="1" type="body"/>
          </p:nvPr>
        </p:nvSpPr>
        <p:spPr>
          <a:xfrm>
            <a:off x="129541" y="1285791"/>
            <a:ext cx="8904922" cy="1030836"/>
          </a:xfrm>
          <a:prstGeom prst="rect">
            <a:avLst/>
          </a:prstGeom>
          <a:noFill/>
          <a:ln>
            <a:noFill/>
          </a:ln>
        </p:spPr>
        <p:txBody>
          <a:bodyPr anchorCtr="0" anchor="t" bIns="45700" lIns="91425" spcFirstLastPara="1" rIns="91425" wrap="square" tIns="45700">
            <a:normAutofit/>
          </a:bodyPr>
          <a:lstStyle/>
          <a:p>
            <a:pPr indent="-342900" lvl="0" marL="457200" rtl="0" algn="l">
              <a:lnSpc>
                <a:spcPct val="90000"/>
              </a:lnSpc>
              <a:spcBef>
                <a:spcPts val="1000"/>
              </a:spcBef>
              <a:spcAft>
                <a:spcPts val="0"/>
              </a:spcAft>
              <a:buSzPts val="1800"/>
              <a:buChar char="▪"/>
            </a:pPr>
            <a:r>
              <a:rPr lang="en-US"/>
              <a:t>The Hostname, this is your </a:t>
            </a:r>
            <a:r>
              <a:rPr b="1" lang="en-US"/>
              <a:t>broker</a:t>
            </a:r>
            <a:r>
              <a:rPr lang="en-US"/>
              <a:t>!</a:t>
            </a:r>
            <a:endParaRPr/>
          </a:p>
        </p:txBody>
      </p:sp>
      <p:sp>
        <p:nvSpPr>
          <p:cNvPr id="244" name="Google Shape;244;p84"/>
          <p:cNvSpPr txBox="1"/>
          <p:nvPr>
            <p:ph idx="12" type="sldNum"/>
          </p:nvPr>
        </p:nvSpPr>
        <p:spPr>
          <a:xfrm>
            <a:off x="8665426" y="6614446"/>
            <a:ext cx="478574" cy="157747"/>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pic>
        <p:nvPicPr>
          <p:cNvPr id="245" name="Google Shape;245;p84"/>
          <p:cNvPicPr preferRelativeResize="0"/>
          <p:nvPr/>
        </p:nvPicPr>
        <p:blipFill rotWithShape="1">
          <a:blip r:embed="rId3">
            <a:alphaModFix/>
          </a:blip>
          <a:srcRect b="0" l="0" r="0" t="0"/>
          <a:stretch/>
        </p:blipFill>
        <p:spPr>
          <a:xfrm>
            <a:off x="208621" y="2814787"/>
            <a:ext cx="8726757" cy="3653061"/>
          </a:xfrm>
          <a:prstGeom prst="rect">
            <a:avLst/>
          </a:prstGeom>
          <a:solidFill>
            <a:schemeClr val="accent5"/>
          </a:solidFill>
          <a:ln cap="flat" cmpd="sng" w="25400">
            <a:solidFill>
              <a:srgbClr val="31538F"/>
            </a:solidFill>
            <a:prstDash val="solid"/>
            <a:round/>
            <a:headEnd len="sm" w="sm" type="none"/>
            <a:tailEnd len="sm" w="sm" type="none"/>
          </a:ln>
        </p:spPr>
      </p:pic>
      <p:sp>
        <p:nvSpPr>
          <p:cNvPr id="246" name="Google Shape;246;p84"/>
          <p:cNvSpPr/>
          <p:nvPr/>
        </p:nvSpPr>
        <p:spPr>
          <a:xfrm>
            <a:off x="6382098" y="1801209"/>
            <a:ext cx="635619" cy="2263697"/>
          </a:xfrm>
          <a:prstGeom prst="downArrow">
            <a:avLst>
              <a:gd fmla="val 50000" name="adj1"/>
              <a:gd fmla="val 50000" name="adj2"/>
            </a:avLst>
          </a:prstGeom>
          <a:solidFill>
            <a:schemeClr val="accent2"/>
          </a:solidFill>
          <a:ln cap="flat" cmpd="sng" w="38100">
            <a:solidFill>
              <a:schemeClr val="lt1"/>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85"/>
          <p:cNvSpPr txBox="1"/>
          <p:nvPr>
            <p:ph type="ctrTitle"/>
          </p:nvPr>
        </p:nvSpPr>
        <p:spPr>
          <a:xfrm>
            <a:off x="721425" y="3785245"/>
            <a:ext cx="7653454" cy="2333543"/>
          </a:xfrm>
          <a:prstGeom prst="rect">
            <a:avLst/>
          </a:prstGeom>
          <a:noFill/>
          <a:ln>
            <a:noFill/>
          </a:ln>
        </p:spPr>
        <p:txBody>
          <a:bodyPr anchorCtr="0" anchor="t" bIns="91425" lIns="91425" spcFirstLastPara="1" rIns="91425" wrap="square" tIns="91425">
            <a:normAutofit/>
          </a:bodyPr>
          <a:lstStyle/>
          <a:p>
            <a:pPr indent="0" lvl="0" marL="0" rtl="0" algn="l">
              <a:lnSpc>
                <a:spcPct val="90000"/>
              </a:lnSpc>
              <a:spcBef>
                <a:spcPts val="0"/>
              </a:spcBef>
              <a:spcAft>
                <a:spcPts val="0"/>
              </a:spcAft>
              <a:buClr>
                <a:srgbClr val="2185C5"/>
              </a:buClr>
              <a:buSzPts val="4800"/>
              <a:buFont typeface="Lato"/>
              <a:buNone/>
            </a:pPr>
            <a:r>
              <a:rPr lang="en-US"/>
              <a:t>Add Device</a:t>
            </a:r>
            <a:endParaRPr/>
          </a:p>
        </p:txBody>
      </p:sp>
      <p:sp>
        <p:nvSpPr>
          <p:cNvPr id="252" name="Google Shape;252;p85"/>
          <p:cNvSpPr txBox="1"/>
          <p:nvPr>
            <p:ph idx="12" type="sldNum"/>
          </p:nvPr>
        </p:nvSpPr>
        <p:spPr>
          <a:xfrm>
            <a:off x="8665426" y="6614444"/>
            <a:ext cx="478574" cy="157747"/>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10"/>
          <p:cNvSpPr txBox="1"/>
          <p:nvPr>
            <p:ph type="title"/>
          </p:nvPr>
        </p:nvSpPr>
        <p:spPr>
          <a:xfrm>
            <a:off x="129541" y="114301"/>
            <a:ext cx="8904922" cy="1030835"/>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185C5"/>
              </a:buClr>
              <a:buSzPts val="4400"/>
              <a:buFont typeface="Lato"/>
              <a:buNone/>
            </a:pPr>
            <a:r>
              <a:rPr lang="en-US"/>
              <a:t>Task – Add Device to IoT Hub</a:t>
            </a:r>
            <a:endParaRPr/>
          </a:p>
        </p:txBody>
      </p:sp>
      <p:sp>
        <p:nvSpPr>
          <p:cNvPr id="259" name="Google Shape;259;p10"/>
          <p:cNvSpPr txBox="1"/>
          <p:nvPr>
            <p:ph idx="1" type="body"/>
          </p:nvPr>
        </p:nvSpPr>
        <p:spPr>
          <a:xfrm>
            <a:off x="119539" y="1215464"/>
            <a:ext cx="8904922" cy="1360468"/>
          </a:xfrm>
          <a:prstGeom prst="rect">
            <a:avLst/>
          </a:prstGeom>
          <a:noFill/>
          <a:ln>
            <a:noFill/>
          </a:ln>
        </p:spPr>
        <p:txBody>
          <a:bodyPr anchorCtr="0" anchor="t" bIns="45700" lIns="91425" spcFirstLastPara="1" rIns="91425" wrap="square" tIns="45700">
            <a:normAutofit/>
          </a:bodyPr>
          <a:lstStyle/>
          <a:p>
            <a:pPr indent="-279400" lvl="0" marL="457200" rtl="0" algn="l">
              <a:lnSpc>
                <a:spcPct val="90000"/>
              </a:lnSpc>
              <a:spcBef>
                <a:spcPts val="0"/>
              </a:spcBef>
              <a:spcAft>
                <a:spcPts val="0"/>
              </a:spcAft>
              <a:buSzPts val="2800"/>
              <a:buNone/>
            </a:pPr>
            <a:r>
              <a:rPr lang="en-US"/>
              <a:t>Next we need to provision a device, look for “Devices” along the left side and select “Add Device” </a:t>
            </a:r>
            <a:endParaRPr/>
          </a:p>
        </p:txBody>
      </p:sp>
      <p:sp>
        <p:nvSpPr>
          <p:cNvPr id="260" name="Google Shape;260;p10"/>
          <p:cNvSpPr txBox="1"/>
          <p:nvPr>
            <p:ph idx="12" type="sldNum"/>
          </p:nvPr>
        </p:nvSpPr>
        <p:spPr>
          <a:xfrm>
            <a:off x="8665426" y="6614446"/>
            <a:ext cx="478574" cy="157747"/>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7F7F7F"/>
              </a:buClr>
              <a:buSzPts val="1000"/>
              <a:buFont typeface="Calibri"/>
              <a:buNone/>
            </a:pPr>
            <a:fld id="{00000000-1234-1234-1234-123412341234}" type="slidenum">
              <a:rPr lang="en-US"/>
              <a:t>‹#›</a:t>
            </a:fld>
            <a:endParaRPr/>
          </a:p>
        </p:txBody>
      </p:sp>
      <p:pic>
        <p:nvPicPr>
          <p:cNvPr id="261" name="Google Shape;261;p10"/>
          <p:cNvPicPr preferRelativeResize="0"/>
          <p:nvPr/>
        </p:nvPicPr>
        <p:blipFill rotWithShape="1">
          <a:blip r:embed="rId3">
            <a:alphaModFix/>
          </a:blip>
          <a:srcRect b="0" l="0" r="0" t="0"/>
          <a:stretch/>
        </p:blipFill>
        <p:spPr>
          <a:xfrm>
            <a:off x="560069" y="2320082"/>
            <a:ext cx="8105357" cy="4330401"/>
          </a:xfrm>
          <a:prstGeom prst="rect">
            <a:avLst/>
          </a:prstGeom>
          <a:gradFill>
            <a:gsLst>
              <a:gs pos="0">
                <a:srgbClr val="9BCDFF"/>
              </a:gs>
              <a:gs pos="35000">
                <a:srgbClr val="B8DCFF"/>
              </a:gs>
              <a:gs pos="100000">
                <a:srgbClr val="E2F0FF"/>
              </a:gs>
            </a:gsLst>
            <a:lin ang="16200000" scaled="0"/>
          </a:gradFill>
          <a:ln cap="flat" cmpd="sng" w="9525">
            <a:solidFill>
              <a:srgbClr val="5597D3"/>
            </a:solidFill>
            <a:prstDash val="solid"/>
            <a:round/>
            <a:headEnd len="sm" w="sm" type="none"/>
            <a:tailEnd len="sm" w="sm" type="none"/>
          </a:ln>
          <a:effectLst>
            <a:outerShdw blurRad="40000" rotWithShape="0" dir="5400000" dist="20000">
              <a:srgbClr val="000000">
                <a:alpha val="37647"/>
              </a:srgbClr>
            </a:outerShdw>
          </a:effectLst>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86"/>
          <p:cNvSpPr txBox="1"/>
          <p:nvPr>
            <p:ph type="title"/>
          </p:nvPr>
        </p:nvSpPr>
        <p:spPr>
          <a:xfrm>
            <a:off x="3810923" y="114301"/>
            <a:ext cx="5223540" cy="1030835"/>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185C5"/>
              </a:buClr>
              <a:buSzPts val="4400"/>
              <a:buFont typeface="Lato"/>
              <a:buNone/>
            </a:pPr>
            <a:r>
              <a:rPr lang="en-US"/>
              <a:t>Adding a Device</a:t>
            </a:r>
            <a:endParaRPr/>
          </a:p>
        </p:txBody>
      </p:sp>
      <p:sp>
        <p:nvSpPr>
          <p:cNvPr id="268" name="Google Shape;268;p86"/>
          <p:cNvSpPr txBox="1"/>
          <p:nvPr>
            <p:ph idx="1" type="body"/>
          </p:nvPr>
        </p:nvSpPr>
        <p:spPr>
          <a:xfrm>
            <a:off x="3810923" y="1285790"/>
            <a:ext cx="5223540" cy="5328654"/>
          </a:xfrm>
          <a:prstGeom prst="rect">
            <a:avLst/>
          </a:prstGeom>
          <a:noFill/>
          <a:ln>
            <a:noFill/>
          </a:ln>
        </p:spPr>
        <p:txBody>
          <a:bodyPr anchorCtr="0" anchor="t" bIns="45700" lIns="91425" spcFirstLastPara="1" rIns="91425" wrap="square" tIns="45700">
            <a:normAutofit/>
          </a:bodyPr>
          <a:lstStyle/>
          <a:p>
            <a:pPr indent="-342900" lvl="0" marL="457200" rtl="0" algn="l">
              <a:lnSpc>
                <a:spcPct val="90000"/>
              </a:lnSpc>
              <a:spcBef>
                <a:spcPts val="1000"/>
              </a:spcBef>
              <a:spcAft>
                <a:spcPts val="0"/>
              </a:spcAft>
              <a:buSzPts val="1800"/>
              <a:buChar char="▪"/>
            </a:pPr>
            <a:r>
              <a:rPr lang="en-US">
                <a:solidFill>
                  <a:schemeClr val="accent6"/>
                </a:solidFill>
              </a:rPr>
              <a:t>Name</a:t>
            </a:r>
            <a:r>
              <a:rPr lang="en-US"/>
              <a:t> the device, </a:t>
            </a:r>
            <a:endParaRPr/>
          </a:p>
          <a:p>
            <a:pPr indent="-342900" lvl="0" marL="457200" rtl="0" algn="l">
              <a:lnSpc>
                <a:spcPct val="90000"/>
              </a:lnSpc>
              <a:spcBef>
                <a:spcPts val="1000"/>
              </a:spcBef>
              <a:spcAft>
                <a:spcPts val="0"/>
              </a:spcAft>
              <a:buSzPts val="1800"/>
              <a:buChar char="▪"/>
            </a:pPr>
            <a:r>
              <a:rPr lang="en-US"/>
              <a:t>Leave all other settings as default; authentication as “Symmetric key” and </a:t>
            </a:r>
            <a:endParaRPr/>
          </a:p>
          <a:p>
            <a:pPr indent="-342900" lvl="0" marL="457200" rtl="0" algn="l">
              <a:lnSpc>
                <a:spcPct val="90000"/>
              </a:lnSpc>
              <a:spcBef>
                <a:spcPts val="1000"/>
              </a:spcBef>
              <a:spcAft>
                <a:spcPts val="0"/>
              </a:spcAft>
              <a:buSzPts val="1800"/>
              <a:buChar char="▪"/>
            </a:pPr>
            <a:r>
              <a:rPr lang="en-US"/>
              <a:t>Leave “Auto-generate keys” checked, </a:t>
            </a:r>
            <a:endParaRPr/>
          </a:p>
          <a:p>
            <a:pPr indent="-342900" lvl="0" marL="457200" rtl="0" algn="l">
              <a:lnSpc>
                <a:spcPct val="90000"/>
              </a:lnSpc>
              <a:spcBef>
                <a:spcPts val="1000"/>
              </a:spcBef>
              <a:spcAft>
                <a:spcPts val="0"/>
              </a:spcAft>
              <a:buSzPts val="1800"/>
              <a:buChar char="▪"/>
            </a:pPr>
            <a:r>
              <a:rPr lang="en-US"/>
              <a:t>“Connect this device to an IoT Hub” enabled </a:t>
            </a:r>
            <a:endParaRPr/>
          </a:p>
          <a:p>
            <a:pPr indent="-342900" lvl="0" marL="457200" rtl="0" algn="l">
              <a:lnSpc>
                <a:spcPct val="90000"/>
              </a:lnSpc>
              <a:spcBef>
                <a:spcPts val="1000"/>
              </a:spcBef>
              <a:spcAft>
                <a:spcPts val="0"/>
              </a:spcAft>
              <a:buSzPts val="1800"/>
              <a:buChar char="▪"/>
            </a:pPr>
            <a:r>
              <a:rPr lang="en-US"/>
              <a:t>and save.</a:t>
            </a:r>
            <a:endParaRPr/>
          </a:p>
          <a:p>
            <a:pPr indent="-342900" lvl="0" marL="457200" rtl="0" algn="l">
              <a:lnSpc>
                <a:spcPct val="90000"/>
              </a:lnSpc>
              <a:spcBef>
                <a:spcPts val="1000"/>
              </a:spcBef>
              <a:spcAft>
                <a:spcPts val="0"/>
              </a:spcAft>
              <a:buSzPts val="1800"/>
              <a:buChar char="▪"/>
            </a:pPr>
            <a:r>
              <a:rPr lang="en-US"/>
              <a:t>Your Device ID is the </a:t>
            </a:r>
            <a:r>
              <a:rPr b="1" lang="en-US"/>
              <a:t>MKRWIFI1010DeviceID</a:t>
            </a:r>
            <a:r>
              <a:rPr lang="en-US"/>
              <a:t>.</a:t>
            </a:r>
            <a:endParaRPr/>
          </a:p>
        </p:txBody>
      </p:sp>
      <p:sp>
        <p:nvSpPr>
          <p:cNvPr id="269" name="Google Shape;269;p86"/>
          <p:cNvSpPr txBox="1"/>
          <p:nvPr>
            <p:ph idx="12" type="sldNum"/>
          </p:nvPr>
        </p:nvSpPr>
        <p:spPr>
          <a:xfrm>
            <a:off x="8665426" y="6614446"/>
            <a:ext cx="478574" cy="157747"/>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7F7F7F"/>
              </a:buClr>
              <a:buSzPts val="1000"/>
              <a:buFont typeface="Calibri"/>
              <a:buNone/>
            </a:pPr>
            <a:fld id="{00000000-1234-1234-1234-123412341234}" type="slidenum">
              <a:rPr lang="en-US"/>
              <a:t>‹#›</a:t>
            </a:fld>
            <a:endParaRPr/>
          </a:p>
        </p:txBody>
      </p:sp>
      <p:pic>
        <p:nvPicPr>
          <p:cNvPr id="270" name="Google Shape;270;p86"/>
          <p:cNvPicPr preferRelativeResize="0"/>
          <p:nvPr/>
        </p:nvPicPr>
        <p:blipFill rotWithShape="1">
          <a:blip r:embed="rId3">
            <a:alphaModFix/>
          </a:blip>
          <a:srcRect b="0" l="0" r="0" t="0"/>
          <a:stretch/>
        </p:blipFill>
        <p:spPr>
          <a:xfrm>
            <a:off x="109537" y="167268"/>
            <a:ext cx="3374516" cy="6523463"/>
          </a:xfrm>
          <a:prstGeom prst="rect">
            <a:avLst/>
          </a:prstGeom>
          <a:gradFill>
            <a:gsLst>
              <a:gs pos="0">
                <a:srgbClr val="9BCDFF"/>
              </a:gs>
              <a:gs pos="35000">
                <a:srgbClr val="B8DCFF"/>
              </a:gs>
              <a:gs pos="100000">
                <a:srgbClr val="E2F0FF"/>
              </a:gs>
            </a:gsLst>
            <a:lin ang="16200000" scaled="0"/>
          </a:gradFill>
          <a:ln cap="flat" cmpd="sng" w="9525">
            <a:solidFill>
              <a:srgbClr val="5597D3"/>
            </a:solidFill>
            <a:prstDash val="solid"/>
            <a:round/>
            <a:headEnd len="sm" w="sm" type="none"/>
            <a:tailEnd len="sm" w="sm" type="none"/>
          </a:ln>
          <a:effectLst>
            <a:outerShdw blurRad="40000" rotWithShape="0" dir="5400000" dist="20000">
              <a:srgbClr val="000000">
                <a:alpha val="37647"/>
              </a:srgbClr>
            </a:outerShdw>
          </a:effectLst>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2"/>
          <p:cNvSpPr txBox="1"/>
          <p:nvPr>
            <p:ph type="title"/>
          </p:nvPr>
        </p:nvSpPr>
        <p:spPr>
          <a:xfrm>
            <a:off x="129541" y="114301"/>
            <a:ext cx="8904922" cy="1030835"/>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rgbClr val="2185C5"/>
              </a:buClr>
              <a:buSzPct val="100000"/>
              <a:buFont typeface="Lato"/>
              <a:buNone/>
            </a:pPr>
            <a:r>
              <a:rPr lang="en-US"/>
              <a:t>Arduino MKR WIFI 1010 to </a:t>
            </a:r>
            <a:br>
              <a:rPr lang="en-US"/>
            </a:br>
            <a:r>
              <a:rPr lang="en-US"/>
              <a:t>Azure IoT Hub</a:t>
            </a:r>
            <a:endParaRPr/>
          </a:p>
        </p:txBody>
      </p:sp>
      <p:sp>
        <p:nvSpPr>
          <p:cNvPr id="120" name="Google Shape;120;p2"/>
          <p:cNvSpPr txBox="1"/>
          <p:nvPr>
            <p:ph idx="1" type="body"/>
          </p:nvPr>
        </p:nvSpPr>
        <p:spPr>
          <a:xfrm>
            <a:off x="138589" y="1457688"/>
            <a:ext cx="8904922" cy="3207487"/>
          </a:xfrm>
          <a:prstGeom prst="rect">
            <a:avLst/>
          </a:prstGeom>
          <a:noFill/>
          <a:ln>
            <a:noFill/>
          </a:ln>
        </p:spPr>
        <p:txBody>
          <a:bodyPr anchorCtr="0" anchor="t" bIns="45700" lIns="91425" spcFirstLastPara="1" rIns="91425" wrap="square" tIns="45700">
            <a:normAutofit/>
          </a:bodyPr>
          <a:lstStyle/>
          <a:p>
            <a:pPr indent="-457200" lvl="0" marL="457200" rtl="0" algn="l">
              <a:lnSpc>
                <a:spcPct val="90000"/>
              </a:lnSpc>
              <a:spcBef>
                <a:spcPts val="0"/>
              </a:spcBef>
              <a:spcAft>
                <a:spcPts val="0"/>
              </a:spcAft>
              <a:buSzPts val="2400"/>
              <a:buFont typeface="Arial"/>
              <a:buAutoNum type="arabicPeriod"/>
            </a:pPr>
            <a:r>
              <a:rPr lang="en-US" sz="2400"/>
              <a:t>Connect a Arduino MKR WIFI 1010 board securely to Azure IoT Hub using an MQTT client. </a:t>
            </a:r>
            <a:endParaRPr/>
          </a:p>
          <a:p>
            <a:pPr indent="-457200" lvl="0" marL="457200" rtl="0" algn="l">
              <a:lnSpc>
                <a:spcPct val="90000"/>
              </a:lnSpc>
              <a:spcBef>
                <a:spcPts val="1000"/>
              </a:spcBef>
              <a:spcAft>
                <a:spcPts val="0"/>
              </a:spcAft>
              <a:buSzPts val="2400"/>
              <a:buFont typeface="Arial"/>
              <a:buAutoNum type="arabicPeriod"/>
            </a:pPr>
            <a:r>
              <a:rPr lang="en-US" sz="2400"/>
              <a:t>Create a consumer group on your IoT hub.</a:t>
            </a:r>
            <a:endParaRPr/>
          </a:p>
          <a:p>
            <a:pPr indent="-457200" lvl="0" marL="457200" rtl="0" algn="l">
              <a:lnSpc>
                <a:spcPct val="90000"/>
              </a:lnSpc>
              <a:spcBef>
                <a:spcPts val="1000"/>
              </a:spcBef>
              <a:spcAft>
                <a:spcPts val="0"/>
              </a:spcAft>
              <a:buSzPts val="2400"/>
              <a:buFont typeface="Arial"/>
              <a:buAutoNum type="arabicPeriod"/>
            </a:pPr>
            <a:r>
              <a:rPr lang="en-US" sz="2400"/>
              <a:t>Create and configure an </a:t>
            </a:r>
            <a:r>
              <a:rPr b="1" lang="en-US" sz="2400"/>
              <a:t>Azure Stream Analytics </a:t>
            </a:r>
            <a:r>
              <a:rPr lang="en-US" sz="2400"/>
              <a:t>job to read temperature telemetry from your consumer group and send it to </a:t>
            </a:r>
            <a:r>
              <a:rPr b="1" lang="en-US" sz="2400"/>
              <a:t>Power BI</a:t>
            </a:r>
            <a:r>
              <a:rPr lang="en-US" sz="2400"/>
              <a:t>.</a:t>
            </a:r>
            <a:endParaRPr/>
          </a:p>
          <a:p>
            <a:pPr indent="-457200" lvl="0" marL="457200" rtl="0" algn="l">
              <a:lnSpc>
                <a:spcPct val="90000"/>
              </a:lnSpc>
              <a:spcBef>
                <a:spcPts val="1000"/>
              </a:spcBef>
              <a:spcAft>
                <a:spcPts val="0"/>
              </a:spcAft>
              <a:buSzPts val="2400"/>
              <a:buFont typeface="Arial"/>
              <a:buAutoNum type="arabicPeriod"/>
            </a:pPr>
            <a:r>
              <a:rPr lang="en-US" sz="2400"/>
              <a:t>Create a report of the temperature data in </a:t>
            </a:r>
            <a:r>
              <a:rPr b="1" lang="en-US" sz="2400"/>
              <a:t>Power BI </a:t>
            </a:r>
            <a:r>
              <a:rPr lang="en-US" sz="2400"/>
              <a:t>and share it to the web*.</a:t>
            </a:r>
            <a:endParaRPr/>
          </a:p>
        </p:txBody>
      </p:sp>
      <p:sp>
        <p:nvSpPr>
          <p:cNvPr id="121" name="Google Shape;121;p2"/>
          <p:cNvSpPr txBox="1"/>
          <p:nvPr>
            <p:ph idx="12" type="sldNum"/>
          </p:nvPr>
        </p:nvSpPr>
        <p:spPr>
          <a:xfrm>
            <a:off x="8665426" y="6614446"/>
            <a:ext cx="478574" cy="157747"/>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7F7F7F"/>
              </a:buClr>
              <a:buSzPts val="1000"/>
              <a:buFont typeface="Calibri"/>
              <a:buNone/>
            </a:pPr>
            <a:fld id="{00000000-1234-1234-1234-123412341234}" type="slidenum">
              <a:rPr lang="en-US"/>
              <a:t>‹#›</a:t>
            </a:fld>
            <a:endParaRPr/>
          </a:p>
        </p:txBody>
      </p:sp>
      <p:pic>
        <p:nvPicPr>
          <p:cNvPr id="122" name="Google Shape;122;p2"/>
          <p:cNvPicPr preferRelativeResize="0"/>
          <p:nvPr/>
        </p:nvPicPr>
        <p:blipFill rotWithShape="1">
          <a:blip r:embed="rId3">
            <a:alphaModFix/>
          </a:blip>
          <a:srcRect b="20252" l="0" r="0" t="17408"/>
          <a:stretch/>
        </p:blipFill>
        <p:spPr>
          <a:xfrm>
            <a:off x="38100" y="4977727"/>
            <a:ext cx="9105900" cy="1526019"/>
          </a:xfrm>
          <a:prstGeom prst="rect">
            <a:avLst/>
          </a:prstGeom>
          <a:noFill/>
          <a:ln>
            <a:noFill/>
          </a:ln>
        </p:spPr>
      </p:pic>
      <p:sp>
        <p:nvSpPr>
          <p:cNvPr id="123" name="Google Shape;123;p2"/>
          <p:cNvSpPr/>
          <p:nvPr/>
        </p:nvSpPr>
        <p:spPr>
          <a:xfrm>
            <a:off x="-71437" y="6460557"/>
            <a:ext cx="7398748"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US" sz="1200" u="sng" cap="none" strike="noStrike">
                <a:solidFill>
                  <a:srgbClr val="000000"/>
                </a:solidFill>
                <a:latin typeface="Arial"/>
                <a:ea typeface="Arial"/>
                <a:cs typeface="Arial"/>
                <a:sym typeface="Arial"/>
                <a:hlinkClick r:id="rId4">
                  <a:extLst>
                    <a:ext uri="{A12FA001-AC4F-418D-AE19-62706E023703}">
                      <ahyp:hlinkClr val="tx"/>
                    </a:ext>
                  </a:extLst>
                </a:hlinkClick>
              </a:rPr>
              <a:t>https://docs.microsoft.com/en-us/azure/iot-hub/iot-hub-live-data-visualization-in-power-bi</a:t>
            </a:r>
            <a:r>
              <a:rPr b="0" i="0" lang="en-US" sz="12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87"/>
          <p:cNvSpPr txBox="1"/>
          <p:nvPr>
            <p:ph type="title"/>
          </p:nvPr>
        </p:nvSpPr>
        <p:spPr>
          <a:xfrm>
            <a:off x="129541" y="114301"/>
            <a:ext cx="8904922" cy="1030835"/>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185C5"/>
              </a:buClr>
              <a:buSzPts val="4400"/>
              <a:buFont typeface="Lato"/>
              <a:buNone/>
            </a:pPr>
            <a:r>
              <a:rPr lang="en-US"/>
              <a:t>Device Added!</a:t>
            </a:r>
            <a:endParaRPr/>
          </a:p>
        </p:txBody>
      </p:sp>
      <p:sp>
        <p:nvSpPr>
          <p:cNvPr id="276" name="Google Shape;276;p87"/>
          <p:cNvSpPr txBox="1"/>
          <p:nvPr>
            <p:ph idx="1" type="body"/>
          </p:nvPr>
        </p:nvSpPr>
        <p:spPr>
          <a:xfrm>
            <a:off x="129541" y="1285790"/>
            <a:ext cx="8904922" cy="1345527"/>
          </a:xfrm>
          <a:prstGeom prst="rect">
            <a:avLst/>
          </a:prstGeom>
          <a:noFill/>
          <a:ln>
            <a:noFill/>
          </a:ln>
        </p:spPr>
        <p:txBody>
          <a:bodyPr anchorCtr="0" anchor="t" bIns="45700" lIns="91425" spcFirstLastPara="1" rIns="91425" wrap="square" tIns="45700">
            <a:normAutofit/>
          </a:bodyPr>
          <a:lstStyle/>
          <a:p>
            <a:pPr indent="-342900" lvl="0" marL="457200" rtl="0" algn="l">
              <a:lnSpc>
                <a:spcPct val="90000"/>
              </a:lnSpc>
              <a:spcBef>
                <a:spcPts val="1000"/>
              </a:spcBef>
              <a:spcAft>
                <a:spcPts val="0"/>
              </a:spcAft>
              <a:buSzPts val="1800"/>
              <a:buChar char="▪"/>
            </a:pPr>
            <a:r>
              <a:rPr lang="en-US"/>
              <a:t>Refresh to see the newly added device</a:t>
            </a:r>
            <a:endParaRPr/>
          </a:p>
          <a:p>
            <a:pPr indent="-342900" lvl="0" marL="457200" rtl="0" algn="l">
              <a:lnSpc>
                <a:spcPct val="90000"/>
              </a:lnSpc>
              <a:spcBef>
                <a:spcPts val="1000"/>
              </a:spcBef>
              <a:spcAft>
                <a:spcPts val="0"/>
              </a:spcAft>
              <a:buSzPts val="1800"/>
              <a:buChar char="▪"/>
            </a:pPr>
            <a:r>
              <a:rPr lang="en-US"/>
              <a:t>Your Device ID is the </a:t>
            </a:r>
            <a:r>
              <a:rPr b="1" lang="en-US"/>
              <a:t>MKRWIFI1010DeviceID</a:t>
            </a:r>
            <a:endParaRPr/>
          </a:p>
        </p:txBody>
      </p:sp>
      <p:sp>
        <p:nvSpPr>
          <p:cNvPr id="277" name="Google Shape;277;p87"/>
          <p:cNvSpPr txBox="1"/>
          <p:nvPr>
            <p:ph idx="12" type="sldNum"/>
          </p:nvPr>
        </p:nvSpPr>
        <p:spPr>
          <a:xfrm>
            <a:off x="8665426" y="6614446"/>
            <a:ext cx="478574" cy="157747"/>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pic>
        <p:nvPicPr>
          <p:cNvPr id="278" name="Google Shape;278;p87"/>
          <p:cNvPicPr preferRelativeResize="0"/>
          <p:nvPr/>
        </p:nvPicPr>
        <p:blipFill rotWithShape="1">
          <a:blip r:embed="rId3">
            <a:alphaModFix/>
          </a:blip>
          <a:srcRect b="0" l="0" r="0" t="0"/>
          <a:stretch/>
        </p:blipFill>
        <p:spPr>
          <a:xfrm>
            <a:off x="129541" y="3132719"/>
            <a:ext cx="8665426" cy="3409244"/>
          </a:xfrm>
          <a:prstGeom prst="rect">
            <a:avLst/>
          </a:prstGeom>
          <a:gradFill>
            <a:gsLst>
              <a:gs pos="0">
                <a:srgbClr val="489BE7"/>
              </a:gs>
              <a:gs pos="100000">
                <a:srgbClr val="91CCFF"/>
              </a:gs>
            </a:gsLst>
            <a:lin ang="16200000" scaled="0"/>
          </a:gradFill>
          <a:ln cap="flat" cmpd="sng" w="9525">
            <a:solidFill>
              <a:srgbClr val="5597D3"/>
            </a:solidFill>
            <a:prstDash val="solid"/>
            <a:round/>
            <a:headEnd len="sm" w="sm" type="none"/>
            <a:tailEnd len="sm" w="sm" type="none"/>
          </a:ln>
          <a:effectLst>
            <a:outerShdw blurRad="40000" rotWithShape="0" dir="5400000" dist="23000">
              <a:srgbClr val="000000">
                <a:alpha val="34901"/>
              </a:srgbClr>
            </a:outerShdw>
          </a:effectLst>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88"/>
          <p:cNvSpPr txBox="1"/>
          <p:nvPr>
            <p:ph type="ctrTitle"/>
          </p:nvPr>
        </p:nvSpPr>
        <p:spPr>
          <a:xfrm>
            <a:off x="721425" y="3785245"/>
            <a:ext cx="7653454" cy="2333543"/>
          </a:xfrm>
          <a:prstGeom prst="rect">
            <a:avLst/>
          </a:prstGeom>
          <a:noFill/>
          <a:ln>
            <a:noFill/>
          </a:ln>
        </p:spPr>
        <p:txBody>
          <a:bodyPr anchorCtr="0" anchor="t" bIns="91425" lIns="91425" spcFirstLastPara="1" rIns="91425" wrap="square" tIns="91425">
            <a:normAutofit/>
          </a:bodyPr>
          <a:lstStyle/>
          <a:p>
            <a:pPr indent="0" lvl="0" marL="0" rtl="0" algn="l">
              <a:lnSpc>
                <a:spcPct val="90000"/>
              </a:lnSpc>
              <a:spcBef>
                <a:spcPts val="0"/>
              </a:spcBef>
              <a:spcAft>
                <a:spcPts val="0"/>
              </a:spcAft>
              <a:buClr>
                <a:srgbClr val="2185C5"/>
              </a:buClr>
              <a:buSzPts val="4800"/>
              <a:buFont typeface="Lato"/>
              <a:buNone/>
            </a:pPr>
            <a:r>
              <a:rPr lang="en-US"/>
              <a:t>Coding Part 1</a:t>
            </a:r>
            <a:br>
              <a:rPr lang="en-US"/>
            </a:br>
            <a:r>
              <a:rPr lang="en-US"/>
              <a:t>Sending text message</a:t>
            </a:r>
            <a:endParaRPr/>
          </a:p>
        </p:txBody>
      </p:sp>
      <p:sp>
        <p:nvSpPr>
          <p:cNvPr id="284" name="Google Shape;284;p88"/>
          <p:cNvSpPr txBox="1"/>
          <p:nvPr>
            <p:ph idx="12" type="sldNum"/>
          </p:nvPr>
        </p:nvSpPr>
        <p:spPr>
          <a:xfrm>
            <a:off x="8665426" y="6614444"/>
            <a:ext cx="478574" cy="157747"/>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888888"/>
              </a:buClr>
              <a:buSzPts val="1000"/>
              <a:buFont typeface="Lato"/>
              <a:buNone/>
            </a:pPr>
            <a:fld id="{00000000-1234-1234-1234-123412341234}" type="slidenum">
              <a:rPr lang="en-US"/>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89"/>
          <p:cNvSpPr txBox="1"/>
          <p:nvPr>
            <p:ph type="title"/>
          </p:nvPr>
        </p:nvSpPr>
        <p:spPr>
          <a:xfrm>
            <a:off x="129541" y="114301"/>
            <a:ext cx="8904922" cy="1030835"/>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185C5"/>
              </a:buClr>
              <a:buSzPts val="4400"/>
              <a:buFont typeface="Lato"/>
              <a:buNone/>
            </a:pPr>
            <a:r>
              <a:rPr lang="en-US"/>
              <a:t>“arduino_secrets.h”</a:t>
            </a:r>
            <a:endParaRPr/>
          </a:p>
        </p:txBody>
      </p:sp>
      <p:sp>
        <p:nvSpPr>
          <p:cNvPr id="291" name="Google Shape;291;p89"/>
          <p:cNvSpPr txBox="1"/>
          <p:nvPr>
            <p:ph idx="1" type="body"/>
          </p:nvPr>
        </p:nvSpPr>
        <p:spPr>
          <a:xfrm>
            <a:off x="129541" y="1285790"/>
            <a:ext cx="8904922" cy="1970057"/>
          </a:xfrm>
          <a:prstGeom prst="rect">
            <a:avLst/>
          </a:prstGeom>
          <a:noFill/>
          <a:ln>
            <a:noFill/>
          </a:ln>
        </p:spPr>
        <p:txBody>
          <a:bodyPr anchorCtr="0" anchor="t" bIns="45700" lIns="91425" spcFirstLastPara="1" rIns="91425" wrap="square" tIns="45700">
            <a:normAutofit fontScale="92500" lnSpcReduction="10000"/>
          </a:bodyPr>
          <a:lstStyle/>
          <a:p>
            <a:pPr indent="-342900" lvl="0" marL="457200" rtl="0" algn="l">
              <a:lnSpc>
                <a:spcPct val="90000"/>
              </a:lnSpc>
              <a:spcBef>
                <a:spcPts val="1000"/>
              </a:spcBef>
              <a:spcAft>
                <a:spcPts val="0"/>
              </a:spcAft>
              <a:buSzPct val="69498"/>
              <a:buChar char="▪"/>
            </a:pPr>
            <a:r>
              <a:rPr lang="en-US"/>
              <a:t>This contains information for connecting to </a:t>
            </a:r>
            <a:endParaRPr/>
          </a:p>
          <a:p>
            <a:pPr indent="-342900" lvl="1" marL="914400" rtl="0" algn="l">
              <a:lnSpc>
                <a:spcPct val="90000"/>
              </a:lnSpc>
              <a:spcBef>
                <a:spcPts val="500"/>
              </a:spcBef>
              <a:spcAft>
                <a:spcPts val="0"/>
              </a:spcAft>
              <a:buSzPct val="81081"/>
              <a:buChar char="▪"/>
            </a:pPr>
            <a:r>
              <a:rPr lang="en-US"/>
              <a:t>Wi-Fi Info	=&gt; </a:t>
            </a:r>
            <a:r>
              <a:rPr lang="en-US">
                <a:solidFill>
                  <a:schemeClr val="accent6"/>
                </a:solidFill>
              </a:rPr>
              <a:t>WE GOT THIS</a:t>
            </a:r>
            <a:endParaRPr/>
          </a:p>
          <a:p>
            <a:pPr indent="-342900" lvl="1" marL="914400" rtl="0" algn="l">
              <a:lnSpc>
                <a:spcPct val="90000"/>
              </a:lnSpc>
              <a:spcBef>
                <a:spcPts val="500"/>
              </a:spcBef>
              <a:spcAft>
                <a:spcPts val="0"/>
              </a:spcAft>
              <a:buSzPct val="81081"/>
              <a:buChar char="▪"/>
            </a:pPr>
            <a:r>
              <a:rPr lang="en-US"/>
              <a:t>MQTT broker 	=&gt; </a:t>
            </a:r>
            <a:r>
              <a:rPr lang="en-US">
                <a:solidFill>
                  <a:schemeClr val="accent6"/>
                </a:solidFill>
              </a:rPr>
              <a:t>WE GOT THIS </a:t>
            </a:r>
            <a:endParaRPr/>
          </a:p>
          <a:p>
            <a:pPr indent="-342900" lvl="1" marL="914400" rtl="0" algn="l">
              <a:lnSpc>
                <a:spcPct val="90000"/>
              </a:lnSpc>
              <a:spcBef>
                <a:spcPts val="500"/>
              </a:spcBef>
              <a:spcAft>
                <a:spcPts val="0"/>
              </a:spcAft>
              <a:buSzPct val="81081"/>
              <a:buChar char="▪"/>
            </a:pPr>
            <a:r>
              <a:rPr lang="en-US"/>
              <a:t>Device ID 	=&gt; </a:t>
            </a:r>
            <a:r>
              <a:rPr lang="en-US">
                <a:solidFill>
                  <a:schemeClr val="accent6"/>
                </a:solidFill>
              </a:rPr>
              <a:t>WE GOT THIS </a:t>
            </a:r>
            <a:endParaRPr/>
          </a:p>
          <a:p>
            <a:pPr indent="-342900" lvl="1" marL="914400" rtl="0" algn="l">
              <a:lnSpc>
                <a:spcPct val="90000"/>
              </a:lnSpc>
              <a:spcBef>
                <a:spcPts val="500"/>
              </a:spcBef>
              <a:spcAft>
                <a:spcPts val="0"/>
              </a:spcAft>
              <a:buSzPct val="81081"/>
              <a:buChar char="▪"/>
            </a:pPr>
            <a:r>
              <a:rPr lang="en-US"/>
              <a:t>Device Pass	=&gt; </a:t>
            </a:r>
            <a:r>
              <a:rPr lang="en-US">
                <a:solidFill>
                  <a:schemeClr val="accent2"/>
                </a:solidFill>
              </a:rPr>
              <a:t>WE NEED THIS</a:t>
            </a:r>
            <a:endParaRPr/>
          </a:p>
        </p:txBody>
      </p:sp>
      <p:sp>
        <p:nvSpPr>
          <p:cNvPr id="292" name="Google Shape;292;p89"/>
          <p:cNvSpPr txBox="1"/>
          <p:nvPr>
            <p:ph idx="12" type="sldNum"/>
          </p:nvPr>
        </p:nvSpPr>
        <p:spPr>
          <a:xfrm>
            <a:off x="8665426" y="6614446"/>
            <a:ext cx="478574" cy="157747"/>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pic>
        <p:nvPicPr>
          <p:cNvPr id="293" name="Google Shape;293;p89"/>
          <p:cNvPicPr preferRelativeResize="0"/>
          <p:nvPr/>
        </p:nvPicPr>
        <p:blipFill rotWithShape="1">
          <a:blip r:embed="rId4">
            <a:alphaModFix/>
          </a:blip>
          <a:srcRect b="0" l="0" r="0" t="0"/>
          <a:stretch/>
        </p:blipFill>
        <p:spPr>
          <a:xfrm>
            <a:off x="1225434" y="3461499"/>
            <a:ext cx="6248649" cy="3155793"/>
          </a:xfrm>
          <a:prstGeom prst="rect">
            <a:avLst/>
          </a:prstGeom>
          <a:solidFill>
            <a:schemeClr val="accent1"/>
          </a:solidFill>
          <a:ln cap="flat" cmpd="sng" w="38100">
            <a:solidFill>
              <a:schemeClr val="lt1"/>
            </a:solidFill>
            <a:prstDash val="solid"/>
            <a:round/>
            <a:headEnd len="sm" w="sm" type="none"/>
            <a:tailEnd len="sm" w="sm" type="none"/>
          </a:ln>
          <a:effectLst>
            <a:outerShdw blurRad="40000" rotWithShape="0" dir="5400000" dist="20000">
              <a:srgbClr val="000000">
                <a:alpha val="37647"/>
              </a:srgbClr>
            </a:outerShdw>
          </a:effectLst>
        </p:spPr>
      </p:pic>
      <p:graphicFrame>
        <p:nvGraphicFramePr>
          <p:cNvPr id="294" name="Google Shape;294;p89"/>
          <p:cNvGraphicFramePr/>
          <p:nvPr/>
        </p:nvGraphicFramePr>
        <p:xfrm>
          <a:off x="7969884" y="967376"/>
          <a:ext cx="1044575" cy="485775"/>
        </p:xfrm>
        <a:graphic>
          <a:graphicData uri="http://schemas.openxmlformats.org/presentationml/2006/ole">
            <mc:AlternateContent>
              <mc:Choice Requires="v">
                <p:oleObj r:id="rId5" imgH="485775" imgW="1044575" progId="Package" spid="_x0000_s1">
                  <p:embed/>
                </p:oleObj>
              </mc:Choice>
              <mc:Fallback>
                <p:oleObj r:id="rId6" imgH="485775" imgW="1044575" progId="Package">
                  <p:embed/>
                  <p:pic>
                    <p:nvPicPr>
                      <p:cNvPr id="294" name="Google Shape;294;p89"/>
                      <p:cNvPicPr preferRelativeResize="0"/>
                      <p:nvPr/>
                    </p:nvPicPr>
                    <p:blipFill rotWithShape="1">
                      <a:blip r:embed="rId7">
                        <a:alphaModFix/>
                      </a:blip>
                      <a:srcRect b="0" l="0" r="0" t="0"/>
                      <a:stretch/>
                    </p:blipFill>
                    <p:spPr>
                      <a:xfrm>
                        <a:off x="7969884" y="967376"/>
                        <a:ext cx="1044575" cy="485775"/>
                      </a:xfrm>
                      <a:prstGeom prst="rect">
                        <a:avLst/>
                      </a:prstGeom>
                      <a:noFill/>
                      <a:ln>
                        <a:noFill/>
                      </a:ln>
                    </p:spPr>
                  </p:pic>
                </p:oleObj>
              </mc:Fallback>
            </mc:AlternateContent>
          </a:graphicData>
        </a:graphic>
      </p:graphicFrame>
      <p:graphicFrame>
        <p:nvGraphicFramePr>
          <p:cNvPr id="295" name="Google Shape;295;p89"/>
          <p:cNvGraphicFramePr/>
          <p:nvPr/>
        </p:nvGraphicFramePr>
        <p:xfrm>
          <a:off x="8225452" y="340947"/>
          <a:ext cx="566738" cy="485775"/>
        </p:xfrm>
        <a:graphic>
          <a:graphicData uri="http://schemas.openxmlformats.org/presentationml/2006/ole">
            <mc:AlternateContent>
              <mc:Choice Requires="v">
                <p:oleObj r:id="rId8" imgH="485775" imgW="566738" progId="Package" spid="_x0000_s2">
                  <p:embed/>
                </p:oleObj>
              </mc:Choice>
              <mc:Fallback>
                <p:oleObj r:id="rId9" imgH="485775" imgW="566738" progId="Package">
                  <p:embed/>
                  <p:pic>
                    <p:nvPicPr>
                      <p:cNvPr id="295" name="Google Shape;295;p89"/>
                      <p:cNvPicPr preferRelativeResize="0"/>
                      <p:nvPr/>
                    </p:nvPicPr>
                    <p:blipFill rotWithShape="1">
                      <a:blip r:embed="rId10">
                        <a:alphaModFix/>
                      </a:blip>
                      <a:srcRect b="0" l="0" r="0" t="0"/>
                      <a:stretch/>
                    </p:blipFill>
                    <p:spPr>
                      <a:xfrm>
                        <a:off x="8225452" y="340947"/>
                        <a:ext cx="566738" cy="485775"/>
                      </a:xfrm>
                      <a:prstGeom prst="rect">
                        <a:avLst/>
                      </a:prstGeom>
                      <a:noFill/>
                      <a:ln>
                        <a:noFill/>
                      </a:ln>
                    </p:spPr>
                  </p:pic>
                </p:oleObj>
              </mc:Fallback>
            </mc:AlternateContent>
          </a:graphicData>
        </a:graphic>
      </p:graphicFrame>
      <p:graphicFrame>
        <p:nvGraphicFramePr>
          <p:cNvPr id="296" name="Google Shape;296;p89"/>
          <p:cNvGraphicFramePr/>
          <p:nvPr/>
        </p:nvGraphicFramePr>
        <p:xfrm>
          <a:off x="8082596" y="1604204"/>
          <a:ext cx="819150" cy="485775"/>
        </p:xfrm>
        <a:graphic>
          <a:graphicData uri="http://schemas.openxmlformats.org/presentationml/2006/ole">
            <mc:AlternateContent>
              <mc:Choice Requires="v">
                <p:oleObj r:id="rId11" imgH="485775" imgW="819150" progId="Package" spid="_x0000_s3">
                  <p:embed/>
                </p:oleObj>
              </mc:Choice>
              <mc:Fallback>
                <p:oleObj r:id="rId12" imgH="485775" imgW="819150" progId="Package">
                  <p:embed/>
                  <p:pic>
                    <p:nvPicPr>
                      <p:cNvPr id="296" name="Google Shape;296;p89"/>
                      <p:cNvPicPr preferRelativeResize="0"/>
                      <p:nvPr/>
                    </p:nvPicPr>
                    <p:blipFill rotWithShape="1">
                      <a:blip r:embed="rId13">
                        <a:alphaModFix/>
                      </a:blip>
                      <a:srcRect b="0" l="0" r="0" t="0"/>
                      <a:stretch/>
                    </p:blipFill>
                    <p:spPr>
                      <a:xfrm>
                        <a:off x="8082596" y="1604204"/>
                        <a:ext cx="819150" cy="485775"/>
                      </a:xfrm>
                      <a:prstGeom prst="rect">
                        <a:avLst/>
                      </a:prstGeom>
                      <a:noFill/>
                      <a:ln>
                        <a:noFill/>
                      </a:ln>
                    </p:spPr>
                  </p:pic>
                </p:oleObj>
              </mc:Fallback>
            </mc:AlternateContent>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27"/>
          <p:cNvSpPr txBox="1"/>
          <p:nvPr>
            <p:ph type="title"/>
          </p:nvPr>
        </p:nvSpPr>
        <p:spPr>
          <a:xfrm>
            <a:off x="129541" y="114301"/>
            <a:ext cx="8904922" cy="1030835"/>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185C5"/>
              </a:buClr>
              <a:buSzPts val="4400"/>
              <a:buFont typeface="Lato"/>
              <a:buNone/>
            </a:pPr>
            <a:r>
              <a:rPr lang="en-US"/>
              <a:t>Partial My: arduino_secrets.h </a:t>
            </a:r>
            <a:endParaRPr/>
          </a:p>
        </p:txBody>
      </p:sp>
      <p:sp>
        <p:nvSpPr>
          <p:cNvPr id="302" name="Google Shape;302;p27"/>
          <p:cNvSpPr txBox="1"/>
          <p:nvPr>
            <p:ph idx="1" type="body"/>
          </p:nvPr>
        </p:nvSpPr>
        <p:spPr>
          <a:xfrm>
            <a:off x="129541" y="1145136"/>
            <a:ext cx="8702732" cy="2176114"/>
          </a:xfrm>
          <a:prstGeom prst="rect">
            <a:avLst/>
          </a:prstGeom>
          <a:noFill/>
          <a:ln>
            <a:noFill/>
          </a:ln>
        </p:spPr>
        <p:txBody>
          <a:bodyPr anchorCtr="0" anchor="t" bIns="45700" lIns="91425" spcFirstLastPara="1" rIns="91425" wrap="square" tIns="45700">
            <a:normAutofit/>
          </a:bodyPr>
          <a:lstStyle/>
          <a:p>
            <a:pPr indent="-457200" lvl="0" marL="457200" rtl="0" algn="l">
              <a:lnSpc>
                <a:spcPct val="90000"/>
              </a:lnSpc>
              <a:spcBef>
                <a:spcPts val="0"/>
              </a:spcBef>
              <a:spcAft>
                <a:spcPts val="0"/>
              </a:spcAft>
              <a:buSzPts val="2800"/>
              <a:buChar char="▪"/>
            </a:pPr>
            <a:r>
              <a:rPr lang="en-US" sz="2400"/>
              <a:t>Following is the secrets file content</a:t>
            </a:r>
            <a:endParaRPr sz="2400"/>
          </a:p>
          <a:p>
            <a:pPr indent="-457200" lvl="0" marL="457200" rtl="0" algn="l">
              <a:lnSpc>
                <a:spcPct val="90000"/>
              </a:lnSpc>
              <a:spcBef>
                <a:spcPts val="1000"/>
              </a:spcBef>
              <a:spcAft>
                <a:spcPts val="0"/>
              </a:spcAft>
              <a:buSzPts val="2800"/>
              <a:buChar char="▪"/>
            </a:pPr>
            <a:r>
              <a:rPr lang="en-US" sz="2400"/>
              <a:t>Except WIFI info the rest should be different in your file</a:t>
            </a:r>
            <a:endParaRPr sz="2400"/>
          </a:p>
        </p:txBody>
      </p:sp>
      <p:sp>
        <p:nvSpPr>
          <p:cNvPr id="303" name="Google Shape;303;p27"/>
          <p:cNvSpPr txBox="1"/>
          <p:nvPr>
            <p:ph idx="12" type="sldNum"/>
          </p:nvPr>
        </p:nvSpPr>
        <p:spPr>
          <a:xfrm>
            <a:off x="8665426" y="6614446"/>
            <a:ext cx="478574" cy="157747"/>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7F7F7F"/>
              </a:buClr>
              <a:buSzPts val="1000"/>
              <a:buFont typeface="Calibri"/>
              <a:buNone/>
            </a:pPr>
            <a:fld id="{00000000-1234-1234-1234-123412341234}" type="slidenum">
              <a:rPr lang="en-US"/>
              <a:t>‹#›</a:t>
            </a:fld>
            <a:endParaRPr/>
          </a:p>
        </p:txBody>
      </p:sp>
      <p:sp>
        <p:nvSpPr>
          <p:cNvPr id="304" name="Google Shape;304;p27"/>
          <p:cNvSpPr/>
          <p:nvPr/>
        </p:nvSpPr>
        <p:spPr>
          <a:xfrm>
            <a:off x="129541" y="2273415"/>
            <a:ext cx="8353699" cy="2893059"/>
          </a:xfrm>
          <a:prstGeom prst="rect">
            <a:avLst/>
          </a:prstGeom>
          <a:gradFill>
            <a:gsLst>
              <a:gs pos="0">
                <a:srgbClr val="70A5DA"/>
              </a:gs>
              <a:gs pos="50000">
                <a:srgbClr val="539BDB"/>
              </a:gs>
              <a:gs pos="100000">
                <a:srgbClr val="4288C8"/>
              </a:gs>
            </a:gsLst>
            <a:lin ang="5400000" scaled="0"/>
          </a:gradFill>
          <a:ln>
            <a:noFill/>
          </a:ln>
          <a:effectLst>
            <a:outerShdw blurRad="57150" rotWithShape="0" algn="ctr" dir="5400000" dist="19050">
              <a:srgbClr val="000000">
                <a:alpha val="62352"/>
              </a:srgbClr>
            </a:outerShdw>
          </a:effectLst>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chemeClr val="lt1"/>
                </a:solidFill>
                <a:latin typeface="Arial"/>
                <a:ea typeface="Arial"/>
                <a:cs typeface="Arial"/>
                <a:sym typeface="Arial"/>
              </a:rPr>
              <a:t>// Fill in  your WiFi networks SSID and password</a:t>
            </a:r>
            <a:endParaRPr/>
          </a:p>
          <a:p>
            <a:pPr indent="0" lvl="0" marL="0" marR="0" rtl="0" algn="l">
              <a:lnSpc>
                <a:spcPct val="100000"/>
              </a:lnSpc>
              <a:spcBef>
                <a:spcPts val="0"/>
              </a:spcBef>
              <a:spcAft>
                <a:spcPts val="0"/>
              </a:spcAft>
              <a:buNone/>
            </a:pPr>
            <a:r>
              <a:rPr b="0" i="0" lang="en-US" sz="1400" u="none" cap="none" strike="noStrike">
                <a:solidFill>
                  <a:schemeClr val="lt1"/>
                </a:solidFill>
                <a:latin typeface="Arial"/>
                <a:ea typeface="Arial"/>
                <a:cs typeface="Arial"/>
                <a:sym typeface="Arial"/>
              </a:rPr>
              <a:t>#define SECRET_WIFI_SSID      "ChamplainPSK"</a:t>
            </a:r>
            <a:endParaRPr/>
          </a:p>
          <a:p>
            <a:pPr indent="0" lvl="0" marL="0" marR="0" rtl="0" algn="l">
              <a:lnSpc>
                <a:spcPct val="100000"/>
              </a:lnSpc>
              <a:spcBef>
                <a:spcPts val="0"/>
              </a:spcBef>
              <a:spcAft>
                <a:spcPts val="0"/>
              </a:spcAft>
              <a:buNone/>
            </a:pPr>
            <a:r>
              <a:rPr b="0" i="0" lang="en-US" sz="1400" u="none" cap="none" strike="noStrike">
                <a:solidFill>
                  <a:schemeClr val="lt1"/>
                </a:solidFill>
                <a:latin typeface="Arial"/>
                <a:ea typeface="Arial"/>
                <a:cs typeface="Arial"/>
                <a:sym typeface="Arial"/>
              </a:rPr>
              <a:t>#define SECRET_WIFI_PASS      "letusdare"</a:t>
            </a:r>
            <a:endParaRPr/>
          </a:p>
          <a:p>
            <a:pPr indent="0" lvl="0" marL="0" marR="0" rtl="0" algn="l">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None/>
            </a:pPr>
            <a:r>
              <a:rPr b="0" i="0" lang="en-US" sz="1400" u="none" cap="none" strike="noStrike">
                <a:solidFill>
                  <a:schemeClr val="lt1"/>
                </a:solidFill>
                <a:latin typeface="Arial"/>
                <a:ea typeface="Arial"/>
                <a:cs typeface="Arial"/>
                <a:sym typeface="Arial"/>
              </a:rPr>
              <a:t>// Fill in the hostname of your Azure IoT Hub broker</a:t>
            </a:r>
            <a:endParaRPr/>
          </a:p>
          <a:p>
            <a:pPr indent="0" lvl="0" marL="0" marR="0" rtl="0" algn="l">
              <a:lnSpc>
                <a:spcPct val="100000"/>
              </a:lnSpc>
              <a:spcBef>
                <a:spcPts val="0"/>
              </a:spcBef>
              <a:spcAft>
                <a:spcPts val="0"/>
              </a:spcAft>
              <a:buNone/>
            </a:pPr>
            <a:r>
              <a:rPr b="0" i="0" lang="en-US" sz="1400" u="none" cap="none" strike="noStrike">
                <a:solidFill>
                  <a:schemeClr val="lt1"/>
                </a:solidFill>
                <a:latin typeface="Arial"/>
                <a:ea typeface="Arial"/>
                <a:cs typeface="Arial"/>
                <a:sym typeface="Arial"/>
              </a:rPr>
              <a:t>#define SECRET_BROKER    "RoomTempHub.azure-devices.net"</a:t>
            </a:r>
            <a:endParaRPr/>
          </a:p>
          <a:p>
            <a:pPr indent="0" lvl="0" marL="0" marR="0" rtl="0" algn="l">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None/>
            </a:pPr>
            <a:r>
              <a:rPr b="0" i="0" lang="en-US" sz="1400" u="none" cap="none" strike="noStrike">
                <a:solidFill>
                  <a:schemeClr val="lt1"/>
                </a:solidFill>
                <a:latin typeface="Arial"/>
                <a:ea typeface="Arial"/>
                <a:cs typeface="Arial"/>
                <a:sym typeface="Arial"/>
              </a:rPr>
              <a:t>// Fill in the device id</a:t>
            </a:r>
            <a:endParaRPr/>
          </a:p>
          <a:p>
            <a:pPr indent="0" lvl="0" marL="0" marR="0" rtl="0" algn="l">
              <a:lnSpc>
                <a:spcPct val="100000"/>
              </a:lnSpc>
              <a:spcBef>
                <a:spcPts val="0"/>
              </a:spcBef>
              <a:spcAft>
                <a:spcPts val="0"/>
              </a:spcAft>
              <a:buNone/>
            </a:pPr>
            <a:r>
              <a:rPr b="0" i="0" lang="en-US" sz="1400" u="none" cap="none" strike="noStrike">
                <a:solidFill>
                  <a:schemeClr val="lt1"/>
                </a:solidFill>
                <a:latin typeface="Arial"/>
                <a:ea typeface="Arial"/>
                <a:cs typeface="Arial"/>
                <a:sym typeface="Arial"/>
              </a:rPr>
              <a:t>#define SECRET_DEVICE_ID  "MKRWIFI1010DeviceID"</a:t>
            </a:r>
            <a:endParaRPr/>
          </a:p>
          <a:p>
            <a:pPr indent="0" lvl="0" marL="0" marR="0" rtl="0" algn="l">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None/>
            </a:pPr>
            <a:r>
              <a:rPr b="0" i="0" lang="en-US" sz="1400" u="none" cap="none" strike="noStrike">
                <a:solidFill>
                  <a:schemeClr val="lt1"/>
                </a:solidFill>
                <a:latin typeface="Arial"/>
                <a:ea typeface="Arial"/>
                <a:cs typeface="Arial"/>
                <a:sym typeface="Arial"/>
              </a:rPr>
              <a:t>// Fill in the device passoword</a:t>
            </a:r>
            <a:endParaRPr b="0" i="0" sz="14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None/>
            </a:pPr>
            <a:r>
              <a:rPr b="0" i="0" lang="en-US" sz="1400" u="none" cap="none" strike="noStrike">
                <a:solidFill>
                  <a:schemeClr val="lt1"/>
                </a:solidFill>
                <a:latin typeface="Arial"/>
                <a:ea typeface="Arial"/>
                <a:cs typeface="Arial"/>
                <a:sym typeface="Arial"/>
              </a:rPr>
              <a:t>#define SECRET_DEVICE_PASSWORD "SharedAccessSignature sr=…….."</a:t>
            </a:r>
            <a:endParaRPr/>
          </a:p>
          <a:p>
            <a:pPr indent="0" lvl="0" marL="0" marR="0" rtl="0" algn="l">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305" name="Google Shape;305;p27"/>
          <p:cNvPicPr preferRelativeResize="0"/>
          <p:nvPr/>
        </p:nvPicPr>
        <p:blipFill rotWithShape="1">
          <a:blip r:embed="rId3">
            <a:alphaModFix/>
          </a:blip>
          <a:srcRect b="0" l="0" r="0" t="0"/>
          <a:stretch/>
        </p:blipFill>
        <p:spPr>
          <a:xfrm>
            <a:off x="4551996" y="4093135"/>
            <a:ext cx="4462463" cy="2521311"/>
          </a:xfrm>
          <a:prstGeom prst="rect">
            <a:avLst/>
          </a:prstGeom>
          <a:noFill/>
          <a:ln>
            <a:noFill/>
          </a:ln>
        </p:spPr>
      </p:pic>
      <p:cxnSp>
        <p:nvCxnSpPr>
          <p:cNvPr id="306" name="Google Shape;306;p27"/>
          <p:cNvCxnSpPr/>
          <p:nvPr/>
        </p:nvCxnSpPr>
        <p:spPr>
          <a:xfrm>
            <a:off x="5731727" y="3691054"/>
            <a:ext cx="2263697" cy="1371600"/>
          </a:xfrm>
          <a:prstGeom prst="straightConnector1">
            <a:avLst/>
          </a:prstGeom>
          <a:noFill/>
          <a:ln cap="flat" cmpd="sng" w="25400">
            <a:solidFill>
              <a:schemeClr val="accent2"/>
            </a:solidFill>
            <a:prstDash val="solid"/>
            <a:round/>
            <a:headEnd len="sm" w="sm" type="none"/>
            <a:tailEnd len="med" w="med" type="triangle"/>
          </a:ln>
          <a:effectLst>
            <a:outerShdw blurRad="40000" rotWithShape="0" dir="5400000" dist="20000">
              <a:srgbClr val="000000">
                <a:alpha val="37647"/>
              </a:srgbClr>
            </a:outerShdw>
          </a:effectLst>
        </p:spPr>
      </p:cxn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90"/>
          <p:cNvSpPr txBox="1"/>
          <p:nvPr>
            <p:ph type="ctrTitle"/>
          </p:nvPr>
        </p:nvSpPr>
        <p:spPr>
          <a:xfrm>
            <a:off x="721425" y="3785245"/>
            <a:ext cx="7653454" cy="2333543"/>
          </a:xfrm>
          <a:prstGeom prst="rect">
            <a:avLst/>
          </a:prstGeom>
          <a:noFill/>
          <a:ln>
            <a:noFill/>
          </a:ln>
        </p:spPr>
        <p:txBody>
          <a:bodyPr anchorCtr="0" anchor="t" bIns="91425" lIns="91425" spcFirstLastPara="1" rIns="91425" wrap="square" tIns="91425">
            <a:normAutofit/>
          </a:bodyPr>
          <a:lstStyle/>
          <a:p>
            <a:pPr indent="0" lvl="0" marL="0" rtl="0" algn="l">
              <a:lnSpc>
                <a:spcPct val="90000"/>
              </a:lnSpc>
              <a:spcBef>
                <a:spcPts val="0"/>
              </a:spcBef>
              <a:spcAft>
                <a:spcPts val="0"/>
              </a:spcAft>
              <a:buClr>
                <a:srgbClr val="2185C5"/>
              </a:buClr>
              <a:buSzPts val="4800"/>
              <a:buFont typeface="Lato"/>
              <a:buNone/>
            </a:pPr>
            <a:r>
              <a:rPr lang="en-US" sz="4000"/>
              <a:t>Shared Access Signature (SAS) </a:t>
            </a:r>
            <a:br>
              <a:rPr lang="en-US" sz="4000"/>
            </a:br>
            <a:r>
              <a:rPr lang="en-US" sz="4000"/>
              <a:t>as Device Password</a:t>
            </a:r>
            <a:endParaRPr/>
          </a:p>
        </p:txBody>
      </p:sp>
      <p:sp>
        <p:nvSpPr>
          <p:cNvPr id="312" name="Google Shape;312;p90"/>
          <p:cNvSpPr txBox="1"/>
          <p:nvPr>
            <p:ph idx="12" type="sldNum"/>
          </p:nvPr>
        </p:nvSpPr>
        <p:spPr>
          <a:xfrm>
            <a:off x="8665426" y="6614444"/>
            <a:ext cx="478574" cy="157747"/>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91"/>
          <p:cNvSpPr txBox="1"/>
          <p:nvPr>
            <p:ph type="title"/>
          </p:nvPr>
        </p:nvSpPr>
        <p:spPr>
          <a:xfrm>
            <a:off x="129541" y="114301"/>
            <a:ext cx="8904922" cy="1030835"/>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185C5"/>
              </a:buClr>
              <a:buSzPts val="4400"/>
              <a:buFont typeface="Lato"/>
              <a:buNone/>
            </a:pPr>
            <a:r>
              <a:rPr lang="en-US"/>
              <a:t>Install – </a:t>
            </a:r>
            <a:r>
              <a:rPr lang="en-US">
                <a:solidFill>
                  <a:schemeClr val="accent6"/>
                </a:solidFill>
              </a:rPr>
              <a:t>Azure IoT Hub </a:t>
            </a:r>
            <a:r>
              <a:rPr lang="en-US"/>
              <a:t>Extension</a:t>
            </a:r>
            <a:endParaRPr/>
          </a:p>
        </p:txBody>
      </p:sp>
      <p:sp>
        <p:nvSpPr>
          <p:cNvPr id="319" name="Google Shape;319;p91"/>
          <p:cNvSpPr txBox="1"/>
          <p:nvPr>
            <p:ph idx="1" type="body"/>
          </p:nvPr>
        </p:nvSpPr>
        <p:spPr>
          <a:xfrm>
            <a:off x="129541" y="1145136"/>
            <a:ext cx="8904922" cy="1171489"/>
          </a:xfrm>
          <a:prstGeom prst="rect">
            <a:avLst/>
          </a:prstGeom>
          <a:noFill/>
          <a:ln>
            <a:noFill/>
          </a:ln>
        </p:spPr>
        <p:txBody>
          <a:bodyPr anchorCtr="0" anchor="t" bIns="45700" lIns="91425" spcFirstLastPara="1" rIns="91425" wrap="square" tIns="45700">
            <a:normAutofit/>
          </a:bodyPr>
          <a:lstStyle/>
          <a:p>
            <a:pPr indent="-342900" lvl="0" marL="457200" rtl="0" algn="l">
              <a:lnSpc>
                <a:spcPct val="90000"/>
              </a:lnSpc>
              <a:spcBef>
                <a:spcPts val="1000"/>
              </a:spcBef>
              <a:spcAft>
                <a:spcPts val="0"/>
              </a:spcAft>
              <a:buSzPts val="1800"/>
              <a:buChar char="▪"/>
            </a:pPr>
            <a:r>
              <a:rPr lang="en-US" sz="1800"/>
              <a:t>We will use this extension to generate </a:t>
            </a:r>
            <a:br>
              <a:rPr lang="en-US" sz="1800"/>
            </a:br>
            <a:r>
              <a:rPr lang="en-US" sz="1800"/>
              <a:t>Shared Access Signature (SAS) as Device Password</a:t>
            </a:r>
            <a:endParaRPr/>
          </a:p>
          <a:p>
            <a:pPr indent="-342900" lvl="0" marL="457200" rtl="0" algn="l">
              <a:lnSpc>
                <a:spcPct val="90000"/>
              </a:lnSpc>
              <a:spcBef>
                <a:spcPts val="1000"/>
              </a:spcBef>
              <a:spcAft>
                <a:spcPts val="0"/>
              </a:spcAft>
              <a:buSzPts val="1800"/>
              <a:buChar char="▪"/>
            </a:pPr>
            <a:r>
              <a:rPr lang="en-US" sz="1800"/>
              <a:t>Installing Steps: Visual Studio Code / Manage / Extensions (Ctrl + Shift + X)</a:t>
            </a:r>
            <a:endParaRPr/>
          </a:p>
        </p:txBody>
      </p:sp>
      <p:sp>
        <p:nvSpPr>
          <p:cNvPr id="320" name="Google Shape;320;p91"/>
          <p:cNvSpPr txBox="1"/>
          <p:nvPr>
            <p:ph idx="12" type="sldNum"/>
          </p:nvPr>
        </p:nvSpPr>
        <p:spPr>
          <a:xfrm>
            <a:off x="8665426" y="6614446"/>
            <a:ext cx="478574" cy="157747"/>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pic>
        <p:nvPicPr>
          <p:cNvPr id="321" name="Google Shape;321;p91"/>
          <p:cNvPicPr preferRelativeResize="0"/>
          <p:nvPr/>
        </p:nvPicPr>
        <p:blipFill rotWithShape="1">
          <a:blip r:embed="rId3">
            <a:alphaModFix/>
          </a:blip>
          <a:srcRect b="0" l="0" r="0" t="0"/>
          <a:stretch/>
        </p:blipFill>
        <p:spPr>
          <a:xfrm>
            <a:off x="278780" y="2500800"/>
            <a:ext cx="5421129" cy="4149376"/>
          </a:xfrm>
          <a:prstGeom prst="rect">
            <a:avLst/>
          </a:prstGeom>
          <a:gradFill>
            <a:gsLst>
              <a:gs pos="0">
                <a:srgbClr val="489BE7"/>
              </a:gs>
              <a:gs pos="100000">
                <a:srgbClr val="91CCFF"/>
              </a:gs>
            </a:gsLst>
            <a:lin ang="16200000" scaled="0"/>
          </a:gradFill>
          <a:ln cap="flat" cmpd="sng" w="9525">
            <a:solidFill>
              <a:srgbClr val="5597D3"/>
            </a:solidFill>
            <a:prstDash val="solid"/>
            <a:round/>
            <a:headEnd len="sm" w="sm" type="none"/>
            <a:tailEnd len="sm" w="sm" type="none"/>
          </a:ln>
          <a:effectLst>
            <a:outerShdw blurRad="40000" rotWithShape="0" dir="5400000" dist="23000">
              <a:srgbClr val="000000">
                <a:alpha val="34901"/>
              </a:srgbClr>
            </a:outerShdw>
          </a:effectLst>
        </p:spPr>
      </p:pic>
      <p:sp>
        <p:nvSpPr>
          <p:cNvPr id="322" name="Google Shape;322;p91"/>
          <p:cNvSpPr/>
          <p:nvPr/>
        </p:nvSpPr>
        <p:spPr>
          <a:xfrm rot="10205757">
            <a:off x="778866" y="6140680"/>
            <a:ext cx="713678" cy="350372"/>
          </a:xfrm>
          <a:prstGeom prst="rightArrow">
            <a:avLst>
              <a:gd fmla="val 50000" name="adj1"/>
              <a:gd fmla="val 50000" name="adj2"/>
            </a:avLst>
          </a:prstGeom>
          <a:solidFill>
            <a:schemeClr val="lt1"/>
          </a:solidFill>
          <a:ln cap="flat" cmpd="sng" w="254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323" name="Google Shape;323;p91"/>
          <p:cNvSpPr txBox="1"/>
          <p:nvPr/>
        </p:nvSpPr>
        <p:spPr>
          <a:xfrm>
            <a:off x="5820937" y="2500800"/>
            <a:ext cx="3213526" cy="4049018"/>
          </a:xfrm>
          <a:prstGeom prst="rect">
            <a:avLst/>
          </a:prstGeom>
          <a:noFill/>
          <a:ln>
            <a:noFill/>
          </a:ln>
        </p:spPr>
        <p:txBody>
          <a:bodyPr anchorCtr="0" anchor="t" bIns="45700" lIns="91425" spcFirstLastPara="1" rIns="91425" wrap="square" tIns="45700">
            <a:normAutofit/>
          </a:bodyPr>
          <a:lstStyle/>
          <a:p>
            <a:pPr indent="0" lvl="0" marL="114300" marR="0" rtl="0" algn="l">
              <a:lnSpc>
                <a:spcPct val="90000"/>
              </a:lnSpc>
              <a:spcBef>
                <a:spcPts val="1000"/>
              </a:spcBef>
              <a:spcAft>
                <a:spcPts val="0"/>
              </a:spcAft>
              <a:buClr>
                <a:srgbClr val="2185C5"/>
              </a:buClr>
              <a:buSzPts val="1800"/>
              <a:buFont typeface="Noto Sans Symbols"/>
              <a:buNone/>
            </a:pPr>
            <a:r>
              <a:rPr b="0" i="0" lang="en-US" sz="1800" u="none" cap="none" strike="noStrike">
                <a:solidFill>
                  <a:srgbClr val="1E4E79"/>
                </a:solidFill>
                <a:latin typeface="Lato"/>
                <a:ea typeface="Lato"/>
                <a:cs typeface="Lato"/>
                <a:sym typeface="Lato"/>
              </a:rPr>
              <a:t>Once installed </a:t>
            </a:r>
            <a:endParaRPr/>
          </a:p>
          <a:p>
            <a:pPr indent="-342900" lvl="0" marL="457200" marR="0" rtl="0" algn="l">
              <a:lnSpc>
                <a:spcPct val="90000"/>
              </a:lnSpc>
              <a:spcBef>
                <a:spcPts val="1000"/>
              </a:spcBef>
              <a:spcAft>
                <a:spcPts val="0"/>
              </a:spcAft>
              <a:buClr>
                <a:srgbClr val="2185C5"/>
              </a:buClr>
              <a:buSzPts val="1800"/>
              <a:buFont typeface="Noto Sans Symbols"/>
              <a:buChar char="▪"/>
            </a:pPr>
            <a:r>
              <a:rPr b="1" i="0" lang="en-US" sz="1800" u="none" cap="none" strike="noStrike">
                <a:solidFill>
                  <a:schemeClr val="accent2"/>
                </a:solidFill>
                <a:latin typeface="Lato"/>
                <a:ea typeface="Lato"/>
                <a:cs typeface="Lato"/>
                <a:sym typeface="Lato"/>
              </a:rPr>
              <a:t>Login to Azure </a:t>
            </a:r>
            <a:r>
              <a:rPr b="0" i="0" lang="en-US" sz="1800" u="none" cap="none" strike="noStrike">
                <a:solidFill>
                  <a:schemeClr val="accent6"/>
                </a:solidFill>
                <a:latin typeface="Lato"/>
                <a:ea typeface="Lato"/>
                <a:cs typeface="Lato"/>
                <a:sym typeface="Lato"/>
              </a:rPr>
              <a:t>using</a:t>
            </a:r>
            <a:r>
              <a:rPr b="0" i="0" lang="en-US" sz="1800" u="none" cap="none" strike="noStrike">
                <a:solidFill>
                  <a:srgbClr val="1E4E79"/>
                </a:solidFill>
                <a:latin typeface="Lato"/>
                <a:ea typeface="Lato"/>
                <a:cs typeface="Lato"/>
                <a:sym typeface="Lato"/>
              </a:rPr>
              <a:t> VS Code, </a:t>
            </a:r>
            <a:endParaRPr/>
          </a:p>
          <a:p>
            <a:pPr indent="-342900" lvl="0" marL="457200" marR="0" rtl="0" algn="l">
              <a:lnSpc>
                <a:spcPct val="90000"/>
              </a:lnSpc>
              <a:spcBef>
                <a:spcPts val="1000"/>
              </a:spcBef>
              <a:spcAft>
                <a:spcPts val="0"/>
              </a:spcAft>
              <a:buClr>
                <a:srgbClr val="2185C5"/>
              </a:buClr>
              <a:buSzPts val="1800"/>
              <a:buFont typeface="Noto Sans Symbols"/>
              <a:buChar char="▪"/>
            </a:pPr>
            <a:r>
              <a:rPr b="0" i="0" lang="en-US" sz="1800" u="none" cap="none" strike="noStrike">
                <a:solidFill>
                  <a:srgbClr val="1E4E79"/>
                </a:solidFill>
                <a:latin typeface="Lato"/>
                <a:ea typeface="Lato"/>
                <a:cs typeface="Lato"/>
                <a:sym typeface="Lato"/>
              </a:rPr>
              <a:t>Then in the </a:t>
            </a:r>
            <a:r>
              <a:rPr b="1" i="0" lang="en-US" sz="1800" u="none" cap="none" strike="noStrike">
                <a:solidFill>
                  <a:srgbClr val="1E4E79"/>
                </a:solidFill>
                <a:latin typeface="Lato"/>
                <a:ea typeface="Lato"/>
                <a:cs typeface="Lato"/>
                <a:sym typeface="Lato"/>
              </a:rPr>
              <a:t>Explorer</a:t>
            </a:r>
            <a:r>
              <a:rPr b="0" i="0" lang="en-US" sz="1800" u="none" cap="none" strike="noStrike">
                <a:solidFill>
                  <a:srgbClr val="1E4E79"/>
                </a:solidFill>
                <a:latin typeface="Lato"/>
                <a:ea typeface="Lato"/>
                <a:cs typeface="Lato"/>
                <a:sym typeface="Lato"/>
              </a:rPr>
              <a:t> pane you’ll be able to select </a:t>
            </a:r>
            <a:r>
              <a:rPr b="1" i="0" lang="en-US" sz="1800" u="none" cap="none" strike="noStrike">
                <a:solidFill>
                  <a:srgbClr val="1E4E79"/>
                </a:solidFill>
                <a:latin typeface="Lato"/>
                <a:ea typeface="Lato"/>
                <a:cs typeface="Lato"/>
                <a:sym typeface="Lato"/>
              </a:rPr>
              <a:t>Azure IoT Hub</a:t>
            </a:r>
            <a:r>
              <a:rPr b="0" i="0" lang="en-US" sz="1800" u="none" cap="none" strike="noStrike">
                <a:solidFill>
                  <a:srgbClr val="1E4E79"/>
                </a:solidFill>
                <a:latin typeface="Lato"/>
                <a:ea typeface="Lato"/>
                <a:cs typeface="Lato"/>
                <a:sym typeface="Lato"/>
              </a:rPr>
              <a:t>, </a:t>
            </a:r>
            <a:endParaRPr/>
          </a:p>
          <a:p>
            <a:pPr indent="-342900" lvl="0" marL="457200" marR="0" rtl="0" algn="l">
              <a:lnSpc>
                <a:spcPct val="90000"/>
              </a:lnSpc>
              <a:spcBef>
                <a:spcPts val="1000"/>
              </a:spcBef>
              <a:spcAft>
                <a:spcPts val="0"/>
              </a:spcAft>
              <a:buClr>
                <a:srgbClr val="2185C5"/>
              </a:buClr>
              <a:buSzPts val="1800"/>
              <a:buFont typeface="Noto Sans Symbols"/>
              <a:buChar char="▪"/>
            </a:pPr>
            <a:r>
              <a:rPr b="0" i="0" lang="en-US" sz="1800" u="none" cap="none" strike="noStrike">
                <a:solidFill>
                  <a:srgbClr val="1E4E79"/>
                </a:solidFill>
                <a:latin typeface="Lato"/>
                <a:ea typeface="Lato"/>
                <a:cs typeface="Lato"/>
                <a:sym typeface="Lato"/>
              </a:rPr>
              <a:t>Locate </a:t>
            </a:r>
            <a:br>
              <a:rPr b="0" i="0" lang="en-US" sz="1800" u="none" cap="none" strike="noStrike">
                <a:solidFill>
                  <a:srgbClr val="1E4E79"/>
                </a:solidFill>
                <a:latin typeface="Lato"/>
                <a:ea typeface="Lato"/>
                <a:cs typeface="Lato"/>
                <a:sym typeface="Lato"/>
              </a:rPr>
            </a:br>
            <a:r>
              <a:rPr b="0" i="0" lang="en-US" sz="1800" u="none" cap="none" strike="noStrike">
                <a:solidFill>
                  <a:srgbClr val="1E4E79"/>
                </a:solidFill>
                <a:latin typeface="Lato"/>
                <a:ea typeface="Lato"/>
                <a:cs typeface="Lato"/>
                <a:sym typeface="Lato"/>
              </a:rPr>
              <a:t>- your Hub, </a:t>
            </a:r>
            <a:br>
              <a:rPr b="0" i="0" lang="en-US" sz="1800" u="none" cap="none" strike="noStrike">
                <a:solidFill>
                  <a:srgbClr val="1E4E79"/>
                </a:solidFill>
                <a:latin typeface="Lato"/>
                <a:ea typeface="Lato"/>
                <a:cs typeface="Lato"/>
                <a:sym typeface="Lato"/>
              </a:rPr>
            </a:br>
            <a:r>
              <a:rPr b="0" i="0" lang="en-US" sz="1800" u="none" cap="none" strike="noStrike">
                <a:solidFill>
                  <a:srgbClr val="1E4E79"/>
                </a:solidFill>
                <a:latin typeface="Lato"/>
                <a:ea typeface="Lato"/>
                <a:cs typeface="Lato"/>
                <a:sym typeface="Lato"/>
              </a:rPr>
              <a:t>- the Device you created,</a:t>
            </a:r>
            <a:endParaRPr/>
          </a:p>
          <a:p>
            <a:pPr indent="-342900" lvl="0" marL="457200" marR="0" rtl="0" algn="l">
              <a:lnSpc>
                <a:spcPct val="90000"/>
              </a:lnSpc>
              <a:spcBef>
                <a:spcPts val="1000"/>
              </a:spcBef>
              <a:spcAft>
                <a:spcPts val="0"/>
              </a:spcAft>
              <a:buClr>
                <a:srgbClr val="2185C5"/>
              </a:buClr>
              <a:buSzPts val="1800"/>
              <a:buFont typeface="Noto Sans Symbols"/>
              <a:buChar char="▪"/>
            </a:pPr>
            <a:r>
              <a:rPr b="0" i="0" lang="en-US" sz="1800" u="none" cap="none" strike="noStrike">
                <a:solidFill>
                  <a:srgbClr val="1E4E79"/>
                </a:solidFill>
                <a:latin typeface="Lato"/>
                <a:ea typeface="Lato"/>
                <a:cs typeface="Lato"/>
                <a:sym typeface="Lato"/>
              </a:rPr>
              <a:t>Right click </a:t>
            </a:r>
            <a:br>
              <a:rPr b="0" i="0" lang="en-US" sz="1800" u="none" cap="none" strike="noStrike">
                <a:solidFill>
                  <a:srgbClr val="1E4E79"/>
                </a:solidFill>
                <a:latin typeface="Lato"/>
                <a:ea typeface="Lato"/>
                <a:cs typeface="Lato"/>
                <a:sym typeface="Lato"/>
              </a:rPr>
            </a:br>
            <a:r>
              <a:rPr b="0" i="0" lang="en-US" sz="1800" u="none" cap="none" strike="noStrike">
                <a:solidFill>
                  <a:srgbClr val="1E4E79"/>
                </a:solidFill>
                <a:latin typeface="Lato"/>
                <a:ea typeface="Lato"/>
                <a:cs typeface="Lato"/>
                <a:sym typeface="Lato"/>
              </a:rPr>
              <a:t>and Generate SAS Token</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27" name="Shape 327"/>
        <p:cNvGrpSpPr/>
        <p:nvPr/>
      </p:nvGrpSpPr>
      <p:grpSpPr>
        <a:xfrm>
          <a:off x="0" y="0"/>
          <a:ext cx="0" cy="0"/>
          <a:chOff x="0" y="0"/>
          <a:chExt cx="0" cy="0"/>
        </a:xfrm>
      </p:grpSpPr>
      <p:sp>
        <p:nvSpPr>
          <p:cNvPr id="328" name="Google Shape;328;p92"/>
          <p:cNvSpPr txBox="1"/>
          <p:nvPr>
            <p:ph type="title"/>
          </p:nvPr>
        </p:nvSpPr>
        <p:spPr>
          <a:xfrm>
            <a:off x="129541" y="114301"/>
            <a:ext cx="8904922" cy="1030835"/>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185C5"/>
              </a:buClr>
              <a:buSzPts val="4400"/>
              <a:buFont typeface="Lato"/>
              <a:buNone/>
            </a:pPr>
            <a:r>
              <a:rPr lang="en-US"/>
              <a:t>In case you cannot see the hub</a:t>
            </a:r>
            <a:endParaRPr/>
          </a:p>
        </p:txBody>
      </p:sp>
      <p:sp>
        <p:nvSpPr>
          <p:cNvPr id="329" name="Google Shape;329;p92"/>
          <p:cNvSpPr txBox="1"/>
          <p:nvPr>
            <p:ph idx="1" type="body"/>
          </p:nvPr>
        </p:nvSpPr>
        <p:spPr>
          <a:xfrm>
            <a:off x="129541" y="1285790"/>
            <a:ext cx="8904922" cy="5328654"/>
          </a:xfrm>
          <a:prstGeom prst="rect">
            <a:avLst/>
          </a:prstGeom>
          <a:noFill/>
          <a:ln>
            <a:noFill/>
          </a:ln>
        </p:spPr>
        <p:txBody>
          <a:bodyPr anchorCtr="0" anchor="t" bIns="45700" lIns="91425" spcFirstLastPara="1" rIns="91425" wrap="square" tIns="45700">
            <a:normAutofit/>
          </a:bodyPr>
          <a:lstStyle/>
          <a:p>
            <a:pPr indent="-342900" lvl="0" marL="457200" rtl="0" algn="l">
              <a:lnSpc>
                <a:spcPct val="90000"/>
              </a:lnSpc>
              <a:spcBef>
                <a:spcPts val="1000"/>
              </a:spcBef>
              <a:spcAft>
                <a:spcPts val="0"/>
              </a:spcAft>
              <a:buSzPts val="1800"/>
              <a:buChar char="▪"/>
            </a:pPr>
            <a:r>
              <a:rPr lang="en-US"/>
              <a:t>Now we’ll use the device name and your hostname to build the string for SECRET_USERNAME;</a:t>
            </a:r>
            <a:endParaRPr/>
          </a:p>
        </p:txBody>
      </p:sp>
      <p:sp>
        <p:nvSpPr>
          <p:cNvPr id="330" name="Google Shape;330;p92"/>
          <p:cNvSpPr txBox="1"/>
          <p:nvPr>
            <p:ph idx="12" type="sldNum"/>
          </p:nvPr>
        </p:nvSpPr>
        <p:spPr>
          <a:xfrm>
            <a:off x="8665426" y="6614446"/>
            <a:ext cx="478574" cy="157747"/>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pic>
        <p:nvPicPr>
          <p:cNvPr id="331" name="Google Shape;331;p92"/>
          <p:cNvPicPr preferRelativeResize="0"/>
          <p:nvPr/>
        </p:nvPicPr>
        <p:blipFill rotWithShape="1">
          <a:blip r:embed="rId3">
            <a:alphaModFix/>
          </a:blip>
          <a:srcRect b="0" l="0" r="0" t="0"/>
          <a:stretch/>
        </p:blipFill>
        <p:spPr>
          <a:xfrm>
            <a:off x="239077" y="3750490"/>
            <a:ext cx="8904923" cy="1608133"/>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93"/>
          <p:cNvSpPr txBox="1"/>
          <p:nvPr>
            <p:ph type="title"/>
          </p:nvPr>
        </p:nvSpPr>
        <p:spPr>
          <a:xfrm>
            <a:off x="129541" y="114301"/>
            <a:ext cx="8904922" cy="1030835"/>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185C5"/>
              </a:buClr>
              <a:buSzPts val="4400"/>
              <a:buFont typeface="Lato"/>
              <a:buNone/>
            </a:pPr>
            <a:r>
              <a:rPr lang="en-US"/>
              <a:t>Creating the Device Password</a:t>
            </a:r>
            <a:endParaRPr/>
          </a:p>
        </p:txBody>
      </p:sp>
      <p:sp>
        <p:nvSpPr>
          <p:cNvPr id="338" name="Google Shape;338;p93"/>
          <p:cNvSpPr txBox="1"/>
          <p:nvPr>
            <p:ph idx="1" type="body"/>
          </p:nvPr>
        </p:nvSpPr>
        <p:spPr>
          <a:xfrm>
            <a:off x="4779950" y="1231822"/>
            <a:ext cx="4254513" cy="5328654"/>
          </a:xfrm>
          <a:prstGeom prst="rect">
            <a:avLst/>
          </a:prstGeom>
          <a:noFill/>
          <a:ln>
            <a:noFill/>
          </a:ln>
        </p:spPr>
        <p:txBody>
          <a:bodyPr anchorCtr="0" anchor="t" bIns="45700" lIns="91425" spcFirstLastPara="1" rIns="91425" wrap="square" tIns="45700">
            <a:normAutofit lnSpcReduction="10000"/>
          </a:bodyPr>
          <a:lstStyle/>
          <a:p>
            <a:pPr indent="0" lvl="0" marL="114300" rtl="0" algn="l">
              <a:lnSpc>
                <a:spcPct val="90000"/>
              </a:lnSpc>
              <a:spcBef>
                <a:spcPts val="1000"/>
              </a:spcBef>
              <a:spcAft>
                <a:spcPts val="0"/>
              </a:spcAft>
              <a:buSzPts val="1800"/>
              <a:buNone/>
            </a:pPr>
            <a:r>
              <a:rPr lang="en-US"/>
              <a:t>Click on </a:t>
            </a:r>
            <a:endParaRPr/>
          </a:p>
          <a:p>
            <a:pPr indent="-342900" lvl="0" marL="457200" rtl="0" algn="l">
              <a:lnSpc>
                <a:spcPct val="90000"/>
              </a:lnSpc>
              <a:spcBef>
                <a:spcPts val="1000"/>
              </a:spcBef>
              <a:spcAft>
                <a:spcPts val="0"/>
              </a:spcAft>
              <a:buSzPts val="1800"/>
              <a:buChar char="▪"/>
            </a:pPr>
            <a:r>
              <a:rPr lang="en-US"/>
              <a:t>Explorer</a:t>
            </a:r>
            <a:endParaRPr/>
          </a:p>
          <a:p>
            <a:pPr indent="-342900" lvl="0" marL="457200" rtl="0" algn="l">
              <a:lnSpc>
                <a:spcPct val="90000"/>
              </a:lnSpc>
              <a:spcBef>
                <a:spcPts val="1000"/>
              </a:spcBef>
              <a:spcAft>
                <a:spcPts val="0"/>
              </a:spcAft>
              <a:buSzPts val="1800"/>
              <a:buChar char="▪"/>
            </a:pPr>
            <a:r>
              <a:rPr lang="en-US"/>
              <a:t>AZURE IOT HUB</a:t>
            </a:r>
            <a:endParaRPr/>
          </a:p>
          <a:p>
            <a:pPr indent="-342900" lvl="0" marL="457200" rtl="0" algn="l">
              <a:lnSpc>
                <a:spcPct val="90000"/>
              </a:lnSpc>
              <a:spcBef>
                <a:spcPts val="1000"/>
              </a:spcBef>
              <a:spcAft>
                <a:spcPts val="0"/>
              </a:spcAft>
              <a:buSzPts val="1800"/>
              <a:buChar char="▪"/>
            </a:pPr>
            <a:r>
              <a:rPr lang="en-US"/>
              <a:t>Devices</a:t>
            </a:r>
            <a:endParaRPr/>
          </a:p>
          <a:p>
            <a:pPr indent="-342900" lvl="0" marL="457200" rtl="0" algn="l">
              <a:lnSpc>
                <a:spcPct val="90000"/>
              </a:lnSpc>
              <a:spcBef>
                <a:spcPts val="1000"/>
              </a:spcBef>
              <a:spcAft>
                <a:spcPts val="0"/>
              </a:spcAft>
              <a:buSzPts val="1800"/>
              <a:buChar char="▪"/>
            </a:pPr>
            <a:r>
              <a:rPr lang="en-US"/>
              <a:t>Right Click on a device and click </a:t>
            </a:r>
            <a:r>
              <a:rPr b="1" lang="en-US">
                <a:solidFill>
                  <a:schemeClr val="accent6"/>
                </a:solidFill>
              </a:rPr>
              <a:t>Generate SAS Token for Device </a:t>
            </a:r>
            <a:endParaRPr/>
          </a:p>
          <a:p>
            <a:pPr indent="0" lvl="0" marL="114300" rtl="0" algn="l">
              <a:lnSpc>
                <a:spcPct val="90000"/>
              </a:lnSpc>
              <a:spcBef>
                <a:spcPts val="1000"/>
              </a:spcBef>
              <a:spcAft>
                <a:spcPts val="0"/>
              </a:spcAft>
              <a:buSzPts val="1800"/>
              <a:buNone/>
            </a:pPr>
            <a:r>
              <a:t/>
            </a:r>
            <a:endParaRPr/>
          </a:p>
          <a:p>
            <a:pPr indent="0" lvl="0" marL="114300" rtl="0" algn="l">
              <a:lnSpc>
                <a:spcPct val="90000"/>
              </a:lnSpc>
              <a:spcBef>
                <a:spcPts val="1000"/>
              </a:spcBef>
              <a:spcAft>
                <a:spcPts val="0"/>
              </a:spcAft>
              <a:buSzPts val="1800"/>
              <a:buNone/>
            </a:pPr>
            <a:r>
              <a:rPr b="1" lang="en-US">
                <a:solidFill>
                  <a:schemeClr val="accent2"/>
                </a:solidFill>
              </a:rPr>
              <a:t>SAS: </a:t>
            </a:r>
            <a:endParaRPr/>
          </a:p>
          <a:p>
            <a:pPr indent="0" lvl="0" marL="114300" rtl="0" algn="l">
              <a:lnSpc>
                <a:spcPct val="90000"/>
              </a:lnSpc>
              <a:spcBef>
                <a:spcPts val="1000"/>
              </a:spcBef>
              <a:spcAft>
                <a:spcPts val="0"/>
              </a:spcAft>
              <a:buSzPts val="1800"/>
              <a:buNone/>
            </a:pPr>
            <a:r>
              <a:rPr lang="en-US"/>
              <a:t>Shared Access Signature </a:t>
            </a:r>
            <a:endParaRPr/>
          </a:p>
          <a:p>
            <a:pPr indent="0" lvl="0" marL="114300" rtl="0" algn="l">
              <a:lnSpc>
                <a:spcPct val="90000"/>
              </a:lnSpc>
              <a:spcBef>
                <a:spcPts val="1000"/>
              </a:spcBef>
              <a:spcAft>
                <a:spcPts val="0"/>
              </a:spcAft>
              <a:buSzPts val="1800"/>
              <a:buNone/>
            </a:pPr>
            <a:r>
              <a:rPr lang="en-US"/>
              <a:t>as Device Password </a:t>
            </a:r>
            <a:endParaRPr/>
          </a:p>
        </p:txBody>
      </p:sp>
      <p:sp>
        <p:nvSpPr>
          <p:cNvPr id="339" name="Google Shape;339;p93"/>
          <p:cNvSpPr txBox="1"/>
          <p:nvPr>
            <p:ph idx="12" type="sldNum"/>
          </p:nvPr>
        </p:nvSpPr>
        <p:spPr>
          <a:xfrm>
            <a:off x="8665426" y="6614446"/>
            <a:ext cx="478574" cy="157747"/>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pic>
        <p:nvPicPr>
          <p:cNvPr id="340" name="Google Shape;340;p93"/>
          <p:cNvPicPr preferRelativeResize="0"/>
          <p:nvPr/>
        </p:nvPicPr>
        <p:blipFill rotWithShape="1">
          <a:blip r:embed="rId3">
            <a:alphaModFix/>
          </a:blip>
          <a:srcRect b="0" l="0" r="0" t="0"/>
          <a:stretch/>
        </p:blipFill>
        <p:spPr>
          <a:xfrm>
            <a:off x="129541" y="1231822"/>
            <a:ext cx="4254514" cy="5295937"/>
          </a:xfrm>
          <a:prstGeom prst="rect">
            <a:avLst/>
          </a:prstGeom>
          <a:noFill/>
          <a:ln>
            <a:noFill/>
          </a:ln>
        </p:spPr>
      </p:pic>
      <p:sp>
        <p:nvSpPr>
          <p:cNvPr id="341" name="Google Shape;341;p93"/>
          <p:cNvSpPr/>
          <p:nvPr/>
        </p:nvSpPr>
        <p:spPr>
          <a:xfrm rot="-6581088">
            <a:off x="154397" y="2070485"/>
            <a:ext cx="713678" cy="350372"/>
          </a:xfrm>
          <a:prstGeom prst="rightArrow">
            <a:avLst>
              <a:gd fmla="val 50000" name="adj1"/>
              <a:gd fmla="val 50000" name="adj2"/>
            </a:avLst>
          </a:prstGeom>
          <a:solidFill>
            <a:schemeClr val="lt1"/>
          </a:solidFill>
          <a:ln cap="flat" cmpd="sng" w="254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pic>
        <p:nvPicPr>
          <p:cNvPr id="347" name="Google Shape;347;p94"/>
          <p:cNvPicPr preferRelativeResize="0"/>
          <p:nvPr/>
        </p:nvPicPr>
        <p:blipFill rotWithShape="1">
          <a:blip r:embed="rId3">
            <a:alphaModFix/>
          </a:blip>
          <a:srcRect b="0" l="0" r="0" t="0"/>
          <a:stretch/>
        </p:blipFill>
        <p:spPr>
          <a:xfrm>
            <a:off x="109537" y="1035778"/>
            <a:ext cx="8363415" cy="5143768"/>
          </a:xfrm>
          <a:prstGeom prst="rect">
            <a:avLst/>
          </a:prstGeom>
          <a:noFill/>
          <a:ln>
            <a:noFill/>
          </a:ln>
        </p:spPr>
      </p:pic>
      <p:sp>
        <p:nvSpPr>
          <p:cNvPr id="348" name="Google Shape;348;p94"/>
          <p:cNvSpPr txBox="1"/>
          <p:nvPr>
            <p:ph type="title"/>
          </p:nvPr>
        </p:nvSpPr>
        <p:spPr>
          <a:xfrm>
            <a:off x="129541" y="114301"/>
            <a:ext cx="8904922" cy="1030835"/>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2185C5"/>
              </a:buClr>
              <a:buSzPts val="4400"/>
              <a:buFont typeface="Lato"/>
              <a:buNone/>
            </a:pPr>
            <a:r>
              <a:rPr lang="en-US" sz="3200"/>
              <a:t>Generated SAS Token as Device Password</a:t>
            </a:r>
            <a:endParaRPr/>
          </a:p>
        </p:txBody>
      </p:sp>
      <p:sp>
        <p:nvSpPr>
          <p:cNvPr id="349" name="Google Shape;349;p94"/>
          <p:cNvSpPr txBox="1"/>
          <p:nvPr>
            <p:ph idx="1" type="body"/>
          </p:nvPr>
        </p:nvSpPr>
        <p:spPr>
          <a:xfrm>
            <a:off x="1315844" y="5343606"/>
            <a:ext cx="7437864" cy="1270840"/>
          </a:xfrm>
          <a:prstGeom prst="rect">
            <a:avLst/>
          </a:prstGeom>
          <a:solidFill>
            <a:schemeClr val="accent2"/>
          </a:solidFill>
          <a:ln cap="flat" cmpd="sng" w="38100">
            <a:solidFill>
              <a:schemeClr val="lt1"/>
            </a:solidFill>
            <a:prstDash val="solid"/>
            <a:round/>
            <a:headEnd len="sm" w="sm" type="none"/>
            <a:tailEnd len="sm" w="sm" type="none"/>
          </a:ln>
          <a:effectLst>
            <a:outerShdw blurRad="40000" rotWithShape="0" dir="5400000" dist="20000">
              <a:srgbClr val="000000">
                <a:alpha val="37647"/>
              </a:srgbClr>
            </a:outerShdw>
          </a:effectLst>
        </p:spPr>
        <p:txBody>
          <a:bodyPr anchorCtr="0" anchor="t" bIns="45700" lIns="91425" spcFirstLastPara="1" rIns="91425" wrap="square" tIns="45700">
            <a:normAutofit fontScale="70000" lnSpcReduction="20000"/>
          </a:bodyPr>
          <a:lstStyle/>
          <a:p>
            <a:pPr indent="0" lvl="0" marL="114300" rtl="0" algn="ctr">
              <a:lnSpc>
                <a:spcPct val="90000"/>
              </a:lnSpc>
              <a:spcBef>
                <a:spcPts val="1000"/>
              </a:spcBef>
              <a:spcAft>
                <a:spcPts val="0"/>
              </a:spcAft>
              <a:buSzPct val="98901"/>
              <a:buNone/>
            </a:pPr>
            <a:r>
              <a:rPr lang="en-US" sz="2600">
                <a:solidFill>
                  <a:schemeClr val="lt1"/>
                </a:solidFill>
                <a:latin typeface="Calibri"/>
                <a:ea typeface="Calibri"/>
                <a:cs typeface="Calibri"/>
                <a:sym typeface="Calibri"/>
              </a:rPr>
              <a:t>Set the expiration in hours, the key is output and copied to your clipboard. </a:t>
            </a:r>
            <a:endParaRPr/>
          </a:p>
          <a:p>
            <a:pPr indent="0" lvl="0" marL="114300" rtl="0" algn="ctr">
              <a:lnSpc>
                <a:spcPct val="90000"/>
              </a:lnSpc>
              <a:spcBef>
                <a:spcPts val="1000"/>
              </a:spcBef>
              <a:spcAft>
                <a:spcPts val="0"/>
              </a:spcAft>
              <a:buSzPct val="91836"/>
              <a:buNone/>
            </a:pPr>
            <a:r>
              <a:rPr lang="en-US">
                <a:solidFill>
                  <a:schemeClr val="lt1"/>
                </a:solidFill>
                <a:latin typeface="Calibri"/>
                <a:ea typeface="Calibri"/>
                <a:cs typeface="Calibri"/>
                <a:sym typeface="Calibri"/>
              </a:rPr>
              <a:t>You can use it exactly as it is for the </a:t>
            </a:r>
            <a:r>
              <a:rPr lang="en-US">
                <a:solidFill>
                  <a:schemeClr val="lt1"/>
                </a:solidFill>
                <a:latin typeface="Arial"/>
                <a:ea typeface="Arial"/>
                <a:cs typeface="Arial"/>
                <a:sym typeface="Arial"/>
              </a:rPr>
              <a:t>SECRET_DEVICE_PASSWORD</a:t>
            </a:r>
            <a:r>
              <a:rPr lang="en-US">
                <a:solidFill>
                  <a:schemeClr val="lt1"/>
                </a:solidFill>
                <a:latin typeface="Calibri"/>
                <a:ea typeface="Calibri"/>
                <a:cs typeface="Calibri"/>
                <a:sym typeface="Calibri"/>
              </a:rPr>
              <a:t>, just enclose it in quotes. Your code should include “SharedAccessSignature sr=”, do not omit this.</a:t>
            </a:r>
            <a:endParaRPr>
              <a:solidFill>
                <a:schemeClr val="lt1"/>
              </a:solidFill>
            </a:endParaRPr>
          </a:p>
        </p:txBody>
      </p:sp>
      <p:sp>
        <p:nvSpPr>
          <p:cNvPr id="350" name="Google Shape;350;p94"/>
          <p:cNvSpPr txBox="1"/>
          <p:nvPr>
            <p:ph idx="12" type="sldNum"/>
          </p:nvPr>
        </p:nvSpPr>
        <p:spPr>
          <a:xfrm>
            <a:off x="8665426" y="6614446"/>
            <a:ext cx="478574" cy="157747"/>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95"/>
          <p:cNvSpPr txBox="1"/>
          <p:nvPr>
            <p:ph type="title"/>
          </p:nvPr>
        </p:nvSpPr>
        <p:spPr>
          <a:xfrm>
            <a:off x="129541" y="114301"/>
            <a:ext cx="8904922" cy="1030835"/>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185C5"/>
              </a:buClr>
              <a:buSzPts val="1800"/>
              <a:buNone/>
            </a:pPr>
            <a:r>
              <a:rPr lang="en-US"/>
              <a:t>Running of the application</a:t>
            </a:r>
            <a:endParaRPr/>
          </a:p>
        </p:txBody>
      </p:sp>
      <p:sp>
        <p:nvSpPr>
          <p:cNvPr id="356" name="Google Shape;356;p95"/>
          <p:cNvSpPr txBox="1"/>
          <p:nvPr>
            <p:ph idx="12" type="sldNum"/>
          </p:nvPr>
        </p:nvSpPr>
        <p:spPr>
          <a:xfrm>
            <a:off x="8666614" y="6634163"/>
            <a:ext cx="478630" cy="120937"/>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pic>
        <p:nvPicPr>
          <p:cNvPr id="357" name="Google Shape;357;p95"/>
          <p:cNvPicPr preferRelativeResize="0"/>
          <p:nvPr/>
        </p:nvPicPr>
        <p:blipFill rotWithShape="1">
          <a:blip r:embed="rId3">
            <a:alphaModFix/>
          </a:blip>
          <a:srcRect b="0" l="0" r="0" t="0"/>
          <a:stretch/>
        </p:blipFill>
        <p:spPr>
          <a:xfrm>
            <a:off x="129541" y="974056"/>
            <a:ext cx="7007372" cy="5508701"/>
          </a:xfrm>
          <a:prstGeom prst="rect">
            <a:avLst/>
          </a:prstGeom>
          <a:solidFill>
            <a:schemeClr val="accent6"/>
          </a:solidFill>
          <a:ln cap="flat" cmpd="sng" w="25400">
            <a:solidFill>
              <a:srgbClr val="517E33"/>
            </a:solidFill>
            <a:prstDash val="solid"/>
            <a:round/>
            <a:headEnd len="sm" w="sm" type="none"/>
            <a:tailEnd len="sm" w="sm" type="none"/>
          </a:ln>
        </p:spPr>
      </p:pic>
      <p:sp>
        <p:nvSpPr>
          <p:cNvPr id="358" name="Google Shape;358;p95"/>
          <p:cNvSpPr/>
          <p:nvPr/>
        </p:nvSpPr>
        <p:spPr>
          <a:xfrm>
            <a:off x="5169762" y="5089955"/>
            <a:ext cx="3934302" cy="1615827"/>
          </a:xfrm>
          <a:prstGeom prst="rect">
            <a:avLst/>
          </a:prstGeom>
          <a:solidFill>
            <a:schemeClr val="lt1"/>
          </a:solidFill>
          <a:ln cap="flat" cmpd="sng" w="25400">
            <a:solidFill>
              <a:schemeClr val="accen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US" sz="1200" u="none" cap="none" strike="noStrike">
                <a:solidFill>
                  <a:schemeClr val="dk1"/>
                </a:solidFill>
                <a:latin typeface="Consolas"/>
                <a:ea typeface="Consolas"/>
                <a:cs typeface="Consolas"/>
                <a:sym typeface="Consolas"/>
              </a:rPr>
              <a:t>Possible Error Messages </a:t>
            </a:r>
            <a:endParaRPr/>
          </a:p>
          <a:p>
            <a:pPr indent="0" lvl="0" marL="0" marR="0" rtl="0" algn="l">
              <a:lnSpc>
                <a:spcPct val="100000"/>
              </a:lnSpc>
              <a:spcBef>
                <a:spcPts val="0"/>
              </a:spcBef>
              <a:spcAft>
                <a:spcPts val="0"/>
              </a:spcAft>
              <a:buNone/>
            </a:pPr>
            <a:r>
              <a:rPr b="0" i="0" lang="en-US" sz="1100" u="none" cap="none" strike="noStrike">
                <a:solidFill>
                  <a:srgbClr val="AF00DB"/>
                </a:solidFill>
                <a:latin typeface="Consolas"/>
                <a:ea typeface="Consolas"/>
                <a:cs typeface="Consolas"/>
                <a:sym typeface="Consolas"/>
              </a:rPr>
              <a:t>#define</a:t>
            </a:r>
            <a:r>
              <a:rPr b="0" i="0" lang="en-US" sz="1100" u="none" cap="none" strike="noStrike">
                <a:solidFill>
                  <a:srgbClr val="0000FF"/>
                </a:solidFill>
                <a:latin typeface="Consolas"/>
                <a:ea typeface="Consolas"/>
                <a:cs typeface="Consolas"/>
                <a:sym typeface="Consolas"/>
              </a:rPr>
              <a:t> MQTT_CONNECTION_REFUSED            </a:t>
            </a:r>
            <a:r>
              <a:rPr b="0" i="0" lang="en-US" sz="1100" u="none" cap="none" strike="noStrike">
                <a:solidFill>
                  <a:schemeClr val="dk1"/>
                </a:solidFill>
                <a:latin typeface="Consolas"/>
                <a:ea typeface="Consolas"/>
                <a:cs typeface="Consolas"/>
                <a:sym typeface="Consolas"/>
              </a:rPr>
              <a:t>-</a:t>
            </a:r>
            <a:r>
              <a:rPr b="0" i="0" lang="en-US" sz="1100" u="none" cap="none" strike="noStrike">
                <a:solidFill>
                  <a:srgbClr val="098658"/>
                </a:solidFill>
                <a:latin typeface="Consolas"/>
                <a:ea typeface="Consolas"/>
                <a:cs typeface="Consolas"/>
                <a:sym typeface="Consolas"/>
              </a:rPr>
              <a:t>2</a:t>
            </a:r>
            <a:endParaRPr b="0" i="0" sz="1100" u="none" cap="none" strike="noStrike">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None/>
            </a:pPr>
            <a:r>
              <a:rPr b="0" i="0" lang="en-US" sz="1100" u="none" cap="none" strike="noStrike">
                <a:solidFill>
                  <a:srgbClr val="AF00DB"/>
                </a:solidFill>
                <a:latin typeface="Consolas"/>
                <a:ea typeface="Consolas"/>
                <a:cs typeface="Consolas"/>
                <a:sym typeface="Consolas"/>
              </a:rPr>
              <a:t>#define</a:t>
            </a:r>
            <a:r>
              <a:rPr b="0" i="0" lang="en-US" sz="1100" u="none" cap="none" strike="noStrike">
                <a:solidFill>
                  <a:srgbClr val="0000FF"/>
                </a:solidFill>
                <a:latin typeface="Consolas"/>
                <a:ea typeface="Consolas"/>
                <a:cs typeface="Consolas"/>
                <a:sym typeface="Consolas"/>
              </a:rPr>
              <a:t> MQTT_CONNECTION_TIMEOUT            </a:t>
            </a:r>
            <a:r>
              <a:rPr b="0" i="0" lang="en-US" sz="1100" u="none" cap="none" strike="noStrike">
                <a:solidFill>
                  <a:schemeClr val="dk1"/>
                </a:solidFill>
                <a:latin typeface="Consolas"/>
                <a:ea typeface="Consolas"/>
                <a:cs typeface="Consolas"/>
                <a:sym typeface="Consolas"/>
              </a:rPr>
              <a:t>-</a:t>
            </a:r>
            <a:r>
              <a:rPr b="0" i="0" lang="en-US" sz="1100" u="none" cap="none" strike="noStrike">
                <a:solidFill>
                  <a:srgbClr val="098658"/>
                </a:solidFill>
                <a:latin typeface="Consolas"/>
                <a:ea typeface="Consolas"/>
                <a:cs typeface="Consolas"/>
                <a:sym typeface="Consolas"/>
              </a:rPr>
              <a:t>1</a:t>
            </a:r>
            <a:endParaRPr b="0" i="0" sz="1100" u="none" cap="none" strike="noStrike">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None/>
            </a:pPr>
            <a:r>
              <a:rPr b="0" i="0" lang="en-US" sz="1100" u="none" cap="none" strike="noStrike">
                <a:solidFill>
                  <a:srgbClr val="AF00DB"/>
                </a:solidFill>
                <a:latin typeface="Consolas"/>
                <a:ea typeface="Consolas"/>
                <a:cs typeface="Consolas"/>
                <a:sym typeface="Consolas"/>
              </a:rPr>
              <a:t>#define</a:t>
            </a:r>
            <a:r>
              <a:rPr b="0" i="0" lang="en-US" sz="1100" u="none" cap="none" strike="noStrike">
                <a:solidFill>
                  <a:srgbClr val="0000FF"/>
                </a:solidFill>
                <a:latin typeface="Consolas"/>
                <a:ea typeface="Consolas"/>
                <a:cs typeface="Consolas"/>
                <a:sym typeface="Consolas"/>
              </a:rPr>
              <a:t> MQTT_SUCCESS                        </a:t>
            </a:r>
            <a:r>
              <a:rPr b="0" i="0" lang="en-US" sz="1100" u="none" cap="none" strike="noStrike">
                <a:solidFill>
                  <a:srgbClr val="098658"/>
                </a:solidFill>
                <a:latin typeface="Consolas"/>
                <a:ea typeface="Consolas"/>
                <a:cs typeface="Consolas"/>
                <a:sym typeface="Consolas"/>
              </a:rPr>
              <a:t>0</a:t>
            </a:r>
            <a:endParaRPr b="0" i="0" sz="1100" u="none" cap="none" strike="noStrike">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None/>
            </a:pPr>
            <a:r>
              <a:rPr b="0" i="0" lang="en-US" sz="1100" u="none" cap="none" strike="noStrike">
                <a:solidFill>
                  <a:srgbClr val="AF00DB"/>
                </a:solidFill>
                <a:latin typeface="Consolas"/>
                <a:ea typeface="Consolas"/>
                <a:cs typeface="Consolas"/>
                <a:sym typeface="Consolas"/>
              </a:rPr>
              <a:t>#define</a:t>
            </a:r>
            <a:r>
              <a:rPr b="0" i="0" lang="en-US" sz="1100" u="none" cap="none" strike="noStrike">
                <a:solidFill>
                  <a:srgbClr val="0000FF"/>
                </a:solidFill>
                <a:latin typeface="Consolas"/>
                <a:ea typeface="Consolas"/>
                <a:cs typeface="Consolas"/>
                <a:sym typeface="Consolas"/>
              </a:rPr>
              <a:t> MQTT_UNACCEPTABLE_PROTOCOL_VERSION  </a:t>
            </a:r>
            <a:r>
              <a:rPr b="0" i="0" lang="en-US" sz="1100" u="none" cap="none" strike="noStrike">
                <a:solidFill>
                  <a:srgbClr val="098658"/>
                </a:solidFill>
                <a:latin typeface="Consolas"/>
                <a:ea typeface="Consolas"/>
                <a:cs typeface="Consolas"/>
                <a:sym typeface="Consolas"/>
              </a:rPr>
              <a:t>1</a:t>
            </a:r>
            <a:endParaRPr b="0" i="0" sz="1100" u="none" cap="none" strike="noStrike">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None/>
            </a:pPr>
            <a:r>
              <a:rPr b="0" i="0" lang="en-US" sz="1100" u="none" cap="none" strike="noStrike">
                <a:solidFill>
                  <a:srgbClr val="AF00DB"/>
                </a:solidFill>
                <a:latin typeface="Consolas"/>
                <a:ea typeface="Consolas"/>
                <a:cs typeface="Consolas"/>
                <a:sym typeface="Consolas"/>
              </a:rPr>
              <a:t>#define</a:t>
            </a:r>
            <a:r>
              <a:rPr b="0" i="0" lang="en-US" sz="1100" u="none" cap="none" strike="noStrike">
                <a:solidFill>
                  <a:srgbClr val="0000FF"/>
                </a:solidFill>
                <a:latin typeface="Consolas"/>
                <a:ea typeface="Consolas"/>
                <a:cs typeface="Consolas"/>
                <a:sym typeface="Consolas"/>
              </a:rPr>
              <a:t> MQTT_IDENTIFIER_REJECTED            </a:t>
            </a:r>
            <a:r>
              <a:rPr b="0" i="0" lang="en-US" sz="1100" u="none" cap="none" strike="noStrike">
                <a:solidFill>
                  <a:srgbClr val="098658"/>
                </a:solidFill>
                <a:latin typeface="Consolas"/>
                <a:ea typeface="Consolas"/>
                <a:cs typeface="Consolas"/>
                <a:sym typeface="Consolas"/>
              </a:rPr>
              <a:t>2</a:t>
            </a:r>
            <a:endParaRPr b="0" i="0" sz="1100" u="none" cap="none" strike="noStrike">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None/>
            </a:pPr>
            <a:r>
              <a:rPr b="0" i="0" lang="en-US" sz="1100" u="none" cap="none" strike="noStrike">
                <a:solidFill>
                  <a:srgbClr val="AF00DB"/>
                </a:solidFill>
                <a:latin typeface="Consolas"/>
                <a:ea typeface="Consolas"/>
                <a:cs typeface="Consolas"/>
                <a:sym typeface="Consolas"/>
              </a:rPr>
              <a:t>#define</a:t>
            </a:r>
            <a:r>
              <a:rPr b="0" i="0" lang="en-US" sz="1100" u="none" cap="none" strike="noStrike">
                <a:solidFill>
                  <a:srgbClr val="0000FF"/>
                </a:solidFill>
                <a:latin typeface="Consolas"/>
                <a:ea typeface="Consolas"/>
                <a:cs typeface="Consolas"/>
                <a:sym typeface="Consolas"/>
              </a:rPr>
              <a:t> MQTT_SERVER_UNAVAILABLE             </a:t>
            </a:r>
            <a:r>
              <a:rPr b="0" i="0" lang="en-US" sz="1100" u="none" cap="none" strike="noStrike">
                <a:solidFill>
                  <a:srgbClr val="098658"/>
                </a:solidFill>
                <a:latin typeface="Consolas"/>
                <a:ea typeface="Consolas"/>
                <a:cs typeface="Consolas"/>
                <a:sym typeface="Consolas"/>
              </a:rPr>
              <a:t>3</a:t>
            </a:r>
            <a:endParaRPr b="0" i="0" sz="1100" u="none" cap="none" strike="noStrike">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None/>
            </a:pPr>
            <a:r>
              <a:rPr b="0" i="0" lang="en-US" sz="1100" u="none" cap="none" strike="noStrike">
                <a:solidFill>
                  <a:srgbClr val="AF00DB"/>
                </a:solidFill>
                <a:latin typeface="Consolas"/>
                <a:ea typeface="Consolas"/>
                <a:cs typeface="Consolas"/>
                <a:sym typeface="Consolas"/>
              </a:rPr>
              <a:t>#define</a:t>
            </a:r>
            <a:r>
              <a:rPr b="0" i="0" lang="en-US" sz="1100" u="none" cap="none" strike="noStrike">
                <a:solidFill>
                  <a:srgbClr val="0000FF"/>
                </a:solidFill>
                <a:latin typeface="Consolas"/>
                <a:ea typeface="Consolas"/>
                <a:cs typeface="Consolas"/>
                <a:sym typeface="Consolas"/>
              </a:rPr>
              <a:t> MQTT_BAD_USER_NAME_OR_PASSWORD      </a:t>
            </a:r>
            <a:r>
              <a:rPr b="0" i="0" lang="en-US" sz="1100" u="none" cap="none" strike="noStrike">
                <a:solidFill>
                  <a:srgbClr val="098658"/>
                </a:solidFill>
                <a:latin typeface="Consolas"/>
                <a:ea typeface="Consolas"/>
                <a:cs typeface="Consolas"/>
                <a:sym typeface="Consolas"/>
              </a:rPr>
              <a:t>4</a:t>
            </a:r>
            <a:endParaRPr b="0" i="0" sz="1100" u="none" cap="none" strike="noStrike">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None/>
            </a:pPr>
            <a:r>
              <a:rPr b="0" i="0" lang="en-US" sz="1100" u="none" cap="none" strike="noStrike">
                <a:solidFill>
                  <a:srgbClr val="AF00DB"/>
                </a:solidFill>
                <a:latin typeface="Consolas"/>
                <a:ea typeface="Consolas"/>
                <a:cs typeface="Consolas"/>
                <a:sym typeface="Consolas"/>
              </a:rPr>
              <a:t>#define</a:t>
            </a:r>
            <a:r>
              <a:rPr b="0" i="0" lang="en-US" sz="1100" u="none" cap="none" strike="noStrike">
                <a:solidFill>
                  <a:srgbClr val="0000FF"/>
                </a:solidFill>
                <a:latin typeface="Consolas"/>
                <a:ea typeface="Consolas"/>
                <a:cs typeface="Consolas"/>
                <a:sym typeface="Consolas"/>
              </a:rPr>
              <a:t> MQTT_NOT_AUTHORIZED                 </a:t>
            </a:r>
            <a:r>
              <a:rPr b="0" i="0" lang="en-US" sz="1100" u="none" cap="none" strike="noStrike">
                <a:solidFill>
                  <a:srgbClr val="098658"/>
                </a:solidFill>
                <a:latin typeface="Consolas"/>
                <a:ea typeface="Consolas"/>
                <a:cs typeface="Consolas"/>
                <a:sym typeface="Consolas"/>
              </a:rPr>
              <a:t>5</a:t>
            </a:r>
            <a:endParaRPr b="0" i="0" sz="1100" u="none" cap="none" strike="noStrike">
              <a:solidFill>
                <a:schemeClr val="dk1"/>
              </a:solidFill>
              <a:latin typeface="Consolas"/>
              <a:ea typeface="Consolas"/>
              <a:cs typeface="Consolas"/>
              <a:sym typeface="Consola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78"/>
          <p:cNvSpPr txBox="1"/>
          <p:nvPr>
            <p:ph type="title"/>
          </p:nvPr>
        </p:nvSpPr>
        <p:spPr>
          <a:xfrm>
            <a:off x="129541" y="114301"/>
            <a:ext cx="8904922" cy="1030835"/>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185C5"/>
              </a:buClr>
              <a:buSzPts val="4400"/>
              <a:buFont typeface="Lato"/>
              <a:buNone/>
            </a:pPr>
            <a:r>
              <a:rPr lang="en-US"/>
              <a:t>What is the cloud?</a:t>
            </a:r>
            <a:endParaRPr/>
          </a:p>
        </p:txBody>
      </p:sp>
      <p:sp>
        <p:nvSpPr>
          <p:cNvPr id="130" name="Google Shape;130;p78"/>
          <p:cNvSpPr txBox="1"/>
          <p:nvPr>
            <p:ph idx="1" type="body"/>
          </p:nvPr>
        </p:nvSpPr>
        <p:spPr>
          <a:xfrm>
            <a:off x="129541" y="1145136"/>
            <a:ext cx="8904922" cy="5469308"/>
          </a:xfrm>
          <a:prstGeom prst="rect">
            <a:avLst/>
          </a:prstGeom>
          <a:noFill/>
          <a:ln>
            <a:noFill/>
          </a:ln>
        </p:spPr>
        <p:txBody>
          <a:bodyPr anchorCtr="0" anchor="t" bIns="45700" lIns="91425" spcFirstLastPara="1" rIns="91425" wrap="square" tIns="45700">
            <a:normAutofit fontScale="92500" lnSpcReduction="20000"/>
          </a:bodyPr>
          <a:lstStyle/>
          <a:p>
            <a:pPr indent="-342900" lvl="0" marL="457200" rtl="0" algn="l">
              <a:lnSpc>
                <a:spcPct val="90000"/>
              </a:lnSpc>
              <a:spcBef>
                <a:spcPts val="1000"/>
              </a:spcBef>
              <a:spcAft>
                <a:spcPts val="0"/>
              </a:spcAft>
              <a:buSzPct val="69498"/>
              <a:buChar char="▪"/>
            </a:pPr>
            <a:r>
              <a:rPr lang="en-US"/>
              <a:t>Before the cloud, when a company wanted to provide services to their employees (such as databases or file storage), or to the public (such as websites), they would build and run a data center. </a:t>
            </a:r>
            <a:endParaRPr/>
          </a:p>
          <a:p>
            <a:pPr indent="-342900" lvl="0" marL="457200" rtl="0" algn="l">
              <a:lnSpc>
                <a:spcPct val="90000"/>
              </a:lnSpc>
              <a:spcBef>
                <a:spcPts val="1000"/>
              </a:spcBef>
              <a:spcAft>
                <a:spcPts val="0"/>
              </a:spcAft>
              <a:buSzPct val="69498"/>
              <a:buChar char="▪"/>
            </a:pPr>
            <a:r>
              <a:rPr lang="en-US"/>
              <a:t>This ranged from a room with a small number of computers, to a building with many computers.</a:t>
            </a:r>
            <a:endParaRPr/>
          </a:p>
          <a:p>
            <a:pPr indent="-342900" lvl="1" marL="914400" rtl="0" algn="l">
              <a:lnSpc>
                <a:spcPct val="90000"/>
              </a:lnSpc>
              <a:spcBef>
                <a:spcPts val="500"/>
              </a:spcBef>
              <a:spcAft>
                <a:spcPts val="0"/>
              </a:spcAft>
              <a:buSzPct val="81081"/>
              <a:buChar char="▪"/>
            </a:pPr>
            <a:r>
              <a:rPr lang="en-US"/>
              <a:t>Buying computers</a:t>
            </a:r>
            <a:endParaRPr/>
          </a:p>
          <a:p>
            <a:pPr indent="-342900" lvl="1" marL="914400" rtl="0" algn="l">
              <a:lnSpc>
                <a:spcPct val="90000"/>
              </a:lnSpc>
              <a:spcBef>
                <a:spcPts val="500"/>
              </a:spcBef>
              <a:spcAft>
                <a:spcPts val="0"/>
              </a:spcAft>
              <a:buSzPct val="81081"/>
              <a:buChar char="▪"/>
            </a:pPr>
            <a:r>
              <a:rPr lang="en-US"/>
              <a:t>Hardware maintenance</a:t>
            </a:r>
            <a:endParaRPr/>
          </a:p>
          <a:p>
            <a:pPr indent="-342900" lvl="1" marL="914400" rtl="0" algn="l">
              <a:lnSpc>
                <a:spcPct val="90000"/>
              </a:lnSpc>
              <a:spcBef>
                <a:spcPts val="500"/>
              </a:spcBef>
              <a:spcAft>
                <a:spcPts val="0"/>
              </a:spcAft>
              <a:buSzPct val="81081"/>
              <a:buChar char="▪"/>
            </a:pPr>
            <a:r>
              <a:rPr lang="en-US"/>
              <a:t>Power and cooling</a:t>
            </a:r>
            <a:endParaRPr/>
          </a:p>
          <a:p>
            <a:pPr indent="-342900" lvl="1" marL="914400" rtl="0" algn="l">
              <a:lnSpc>
                <a:spcPct val="90000"/>
              </a:lnSpc>
              <a:spcBef>
                <a:spcPts val="500"/>
              </a:spcBef>
              <a:spcAft>
                <a:spcPts val="0"/>
              </a:spcAft>
              <a:buSzPct val="81081"/>
              <a:buChar char="▪"/>
            </a:pPr>
            <a:r>
              <a:rPr lang="en-US"/>
              <a:t>Networking</a:t>
            </a:r>
            <a:endParaRPr/>
          </a:p>
          <a:p>
            <a:pPr indent="-342900" lvl="1" marL="914400" rtl="0" algn="l">
              <a:lnSpc>
                <a:spcPct val="90000"/>
              </a:lnSpc>
              <a:spcBef>
                <a:spcPts val="500"/>
              </a:spcBef>
              <a:spcAft>
                <a:spcPts val="0"/>
              </a:spcAft>
              <a:buSzPct val="81081"/>
              <a:buChar char="▪"/>
            </a:pPr>
            <a:r>
              <a:rPr lang="en-US"/>
              <a:t>Security, including securing the building and securing the software on the computers</a:t>
            </a:r>
            <a:endParaRPr/>
          </a:p>
          <a:p>
            <a:pPr indent="-342900" lvl="1" marL="914400" rtl="0" algn="l">
              <a:lnSpc>
                <a:spcPct val="90000"/>
              </a:lnSpc>
              <a:spcBef>
                <a:spcPts val="500"/>
              </a:spcBef>
              <a:spcAft>
                <a:spcPts val="0"/>
              </a:spcAft>
              <a:buSzPct val="81081"/>
              <a:buChar char="▪"/>
            </a:pPr>
            <a:r>
              <a:rPr lang="en-US"/>
              <a:t>Software installation and updates</a:t>
            </a:r>
            <a:endParaRPr/>
          </a:p>
          <a:p>
            <a:pPr indent="-342900" lvl="0" marL="457200" rtl="0" algn="l">
              <a:lnSpc>
                <a:spcPct val="90000"/>
              </a:lnSpc>
              <a:spcBef>
                <a:spcPts val="1000"/>
              </a:spcBef>
              <a:spcAft>
                <a:spcPts val="0"/>
              </a:spcAft>
              <a:buSzPct val="69498"/>
              <a:buChar char="▪"/>
            </a:pPr>
            <a:r>
              <a:rPr lang="en-US"/>
              <a:t>This could be very expensive, require a wide range of skilled employees, and be very slow to change when needed. </a:t>
            </a:r>
            <a:endParaRPr/>
          </a:p>
        </p:txBody>
      </p:sp>
      <p:sp>
        <p:nvSpPr>
          <p:cNvPr id="131" name="Google Shape;131;p78"/>
          <p:cNvSpPr txBox="1"/>
          <p:nvPr>
            <p:ph idx="12" type="sldNum"/>
          </p:nvPr>
        </p:nvSpPr>
        <p:spPr>
          <a:xfrm>
            <a:off x="8665426" y="6614446"/>
            <a:ext cx="478574" cy="157747"/>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sp>
        <p:nvSpPr>
          <p:cNvPr id="132" name="Google Shape;132;p78"/>
          <p:cNvSpPr/>
          <p:nvPr/>
        </p:nvSpPr>
        <p:spPr>
          <a:xfrm>
            <a:off x="3797398" y="6091225"/>
            <a:ext cx="5291833" cy="523220"/>
          </a:xfrm>
          <a:prstGeom prst="rect">
            <a:avLst/>
          </a:prstGeom>
          <a:solidFill>
            <a:schemeClr val="accent1"/>
          </a:solidFill>
          <a:ln cap="flat" cmpd="sng" w="38100">
            <a:solidFill>
              <a:schemeClr val="lt1"/>
            </a:solidFill>
            <a:prstDash val="solid"/>
            <a:round/>
            <a:headEnd len="sm" w="sm" type="none"/>
            <a:tailEnd len="sm" w="sm" type="none"/>
          </a:ln>
          <a:effectLst>
            <a:outerShdw blurRad="40000" rotWithShape="0" dir="5400000" dist="20000">
              <a:srgbClr val="000000">
                <a:alpha val="37647"/>
              </a:srgbClr>
            </a:outerShdw>
          </a:effectLst>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chemeClr val="lt1"/>
                </a:solidFill>
                <a:latin typeface="Calibri"/>
                <a:ea typeface="Calibri"/>
                <a:cs typeface="Calibri"/>
                <a:sym typeface="Calibri"/>
              </a:rPr>
              <a:t>A case: An online store needed to plan for a busy holiday season</a:t>
            </a:r>
            <a:endParaRPr/>
          </a:p>
          <a:p>
            <a:pPr indent="0" lvl="0" marL="0" marR="0" rtl="0" algn="l">
              <a:lnSpc>
                <a:spcPct val="100000"/>
              </a:lnSpc>
              <a:spcBef>
                <a:spcPts val="0"/>
              </a:spcBef>
              <a:spcAft>
                <a:spcPts val="0"/>
              </a:spcAft>
              <a:buNone/>
            </a:pPr>
            <a:r>
              <a:rPr b="0" i="0" lang="en-US" sz="1400" u="none" cap="none" strike="noStrike">
                <a:solidFill>
                  <a:schemeClr val="lt1"/>
                </a:solidFill>
                <a:latin typeface="Calibri"/>
                <a:ea typeface="Calibri"/>
                <a:cs typeface="Calibri"/>
                <a:sym typeface="Calibri"/>
              </a:rPr>
              <a:t>Buying computers just for those moments, and sitting idle till the next</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96"/>
          <p:cNvSpPr txBox="1"/>
          <p:nvPr>
            <p:ph type="title"/>
          </p:nvPr>
        </p:nvSpPr>
        <p:spPr>
          <a:xfrm>
            <a:off x="129541" y="114301"/>
            <a:ext cx="8904922" cy="1030835"/>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185C5"/>
              </a:buClr>
              <a:buSzPts val="4400"/>
              <a:buFont typeface="Lato"/>
              <a:buNone/>
            </a:pPr>
            <a:r>
              <a:rPr lang="en-US"/>
              <a:t>View from the IoT Hub</a:t>
            </a:r>
            <a:endParaRPr/>
          </a:p>
        </p:txBody>
      </p:sp>
      <p:sp>
        <p:nvSpPr>
          <p:cNvPr id="364" name="Google Shape;364;p96"/>
          <p:cNvSpPr txBox="1"/>
          <p:nvPr>
            <p:ph idx="1" type="body"/>
          </p:nvPr>
        </p:nvSpPr>
        <p:spPr>
          <a:xfrm>
            <a:off x="129541" y="1145136"/>
            <a:ext cx="8904922" cy="795980"/>
          </a:xfrm>
          <a:prstGeom prst="rect">
            <a:avLst/>
          </a:prstGeom>
          <a:noFill/>
          <a:ln>
            <a:noFill/>
          </a:ln>
        </p:spPr>
        <p:txBody>
          <a:bodyPr anchorCtr="0" anchor="t" bIns="45700" lIns="91425" spcFirstLastPara="1" rIns="91425" wrap="square" tIns="45700">
            <a:normAutofit/>
          </a:bodyPr>
          <a:lstStyle/>
          <a:p>
            <a:pPr indent="-342900" lvl="0" marL="457200" rtl="0" algn="l">
              <a:lnSpc>
                <a:spcPct val="90000"/>
              </a:lnSpc>
              <a:spcBef>
                <a:spcPts val="1000"/>
              </a:spcBef>
              <a:spcAft>
                <a:spcPts val="0"/>
              </a:spcAft>
              <a:buSzPts val="1800"/>
              <a:buChar char="▪"/>
            </a:pPr>
            <a:r>
              <a:rPr lang="en-US"/>
              <a:t>Yes! We are now sending some data to Azure! </a:t>
            </a:r>
            <a:endParaRPr/>
          </a:p>
        </p:txBody>
      </p:sp>
      <p:sp>
        <p:nvSpPr>
          <p:cNvPr id="365" name="Google Shape;365;p96"/>
          <p:cNvSpPr txBox="1"/>
          <p:nvPr>
            <p:ph idx="12" type="sldNum"/>
          </p:nvPr>
        </p:nvSpPr>
        <p:spPr>
          <a:xfrm>
            <a:off x="8665426" y="6614446"/>
            <a:ext cx="478574" cy="157747"/>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pic>
        <p:nvPicPr>
          <p:cNvPr id="366" name="Google Shape;366;p96"/>
          <p:cNvPicPr preferRelativeResize="0"/>
          <p:nvPr/>
        </p:nvPicPr>
        <p:blipFill rotWithShape="1">
          <a:blip r:embed="rId3">
            <a:alphaModFix/>
          </a:blip>
          <a:srcRect b="0" l="0" r="0" t="0"/>
          <a:stretch/>
        </p:blipFill>
        <p:spPr>
          <a:xfrm>
            <a:off x="300397" y="2081770"/>
            <a:ext cx="8563209" cy="4611549"/>
          </a:xfrm>
          <a:prstGeom prst="rect">
            <a:avLst/>
          </a:prstGeom>
          <a:solidFill>
            <a:schemeClr val="accent6"/>
          </a:solidFill>
          <a:ln cap="flat" cmpd="sng" w="25400">
            <a:solidFill>
              <a:srgbClr val="517E33"/>
            </a:solidFill>
            <a:prstDash val="solid"/>
            <a:round/>
            <a:headEnd len="sm" w="sm" type="none"/>
            <a:tailEnd len="sm" w="sm" type="none"/>
          </a:ln>
        </p:spPr>
      </p:pic>
      <p:pic>
        <p:nvPicPr>
          <p:cNvPr descr="File:Yes Check Circle.svg - Wikimedia Commons" id="367" name="Google Shape;367;p96"/>
          <p:cNvPicPr preferRelativeResize="0"/>
          <p:nvPr/>
        </p:nvPicPr>
        <p:blipFill rotWithShape="1">
          <a:blip r:embed="rId4">
            <a:alphaModFix/>
          </a:blip>
          <a:srcRect b="0" l="0" r="0" t="0"/>
          <a:stretch/>
        </p:blipFill>
        <p:spPr>
          <a:xfrm>
            <a:off x="6817236" y="1773369"/>
            <a:ext cx="2186567" cy="2186567"/>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33"/>
          <p:cNvSpPr txBox="1"/>
          <p:nvPr>
            <p:ph type="title"/>
          </p:nvPr>
        </p:nvSpPr>
        <p:spPr>
          <a:xfrm>
            <a:off x="129541" y="114301"/>
            <a:ext cx="8904922" cy="1030835"/>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2185C5"/>
              </a:buClr>
              <a:buSzPts val="4400"/>
              <a:buFont typeface="Lato"/>
              <a:buNone/>
            </a:pPr>
            <a:r>
              <a:rPr lang="en-US" sz="2800"/>
              <a:t>[</a:t>
            </a:r>
            <a:r>
              <a:rPr lang="en-US" sz="2800">
                <a:solidFill>
                  <a:schemeClr val="accent2"/>
                </a:solidFill>
              </a:rPr>
              <a:t>In case</a:t>
            </a:r>
            <a:r>
              <a:rPr lang="en-US" sz="2800"/>
              <a:t>]Troubleshooting: </a:t>
            </a:r>
            <a:br>
              <a:rPr lang="en-US" sz="2800"/>
            </a:br>
            <a:r>
              <a:rPr lang="en-US" sz="2800"/>
              <a:t>Run the IoT simulator to make sure you can connect</a:t>
            </a:r>
            <a:endParaRPr sz="2800"/>
          </a:p>
        </p:txBody>
      </p:sp>
      <p:sp>
        <p:nvSpPr>
          <p:cNvPr id="374" name="Google Shape;374;p33"/>
          <p:cNvSpPr txBox="1"/>
          <p:nvPr>
            <p:ph idx="1" type="body"/>
          </p:nvPr>
        </p:nvSpPr>
        <p:spPr>
          <a:xfrm>
            <a:off x="129541" y="1285790"/>
            <a:ext cx="8904922" cy="5328654"/>
          </a:xfrm>
          <a:prstGeom prst="rect">
            <a:avLst/>
          </a:prstGeom>
          <a:noFill/>
          <a:ln>
            <a:noFill/>
          </a:ln>
        </p:spPr>
        <p:txBody>
          <a:bodyPr anchorCtr="0" anchor="t" bIns="45700" lIns="91425" spcFirstLastPara="1" rIns="91425" wrap="square" tIns="45700">
            <a:normAutofit/>
          </a:bodyPr>
          <a:lstStyle/>
          <a:p>
            <a:pPr indent="-457200" lvl="0" marL="457200" rtl="0" algn="l">
              <a:lnSpc>
                <a:spcPct val="90000"/>
              </a:lnSpc>
              <a:spcBef>
                <a:spcPts val="0"/>
              </a:spcBef>
              <a:spcAft>
                <a:spcPts val="0"/>
              </a:spcAft>
              <a:buSzPts val="2800"/>
              <a:buChar char="▪"/>
            </a:pPr>
            <a:r>
              <a:rPr lang="en-US"/>
              <a:t>Link: </a:t>
            </a:r>
            <a:r>
              <a:rPr lang="en-US" sz="1400" u="sng">
                <a:solidFill>
                  <a:schemeClr val="hlink"/>
                </a:solidFill>
                <a:hlinkClick r:id="rId3"/>
              </a:rPr>
              <a:t>https://docs.microsoft.com/en-us/azure/stream-analytics/stream-analytics-quick-create-portal</a:t>
            </a:r>
            <a:r>
              <a:rPr lang="en-US" sz="1400"/>
              <a:t> </a:t>
            </a:r>
            <a:endParaRPr/>
          </a:p>
        </p:txBody>
      </p:sp>
      <p:sp>
        <p:nvSpPr>
          <p:cNvPr id="375" name="Google Shape;375;p33"/>
          <p:cNvSpPr txBox="1"/>
          <p:nvPr>
            <p:ph idx="12" type="sldNum"/>
          </p:nvPr>
        </p:nvSpPr>
        <p:spPr>
          <a:xfrm>
            <a:off x="8665426" y="6614446"/>
            <a:ext cx="478574" cy="157747"/>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7F7F7F"/>
              </a:buClr>
              <a:buSzPts val="1000"/>
              <a:buFont typeface="Calibri"/>
              <a:buNone/>
            </a:pPr>
            <a:fld id="{00000000-1234-1234-1234-123412341234}" type="slidenum">
              <a:rPr lang="en-US"/>
              <a:t>‹#›</a:t>
            </a:fld>
            <a:endParaRPr/>
          </a:p>
        </p:txBody>
      </p:sp>
      <p:pic>
        <p:nvPicPr>
          <p:cNvPr id="376" name="Google Shape;376;p33"/>
          <p:cNvPicPr preferRelativeResize="0"/>
          <p:nvPr/>
        </p:nvPicPr>
        <p:blipFill rotWithShape="1">
          <a:blip r:embed="rId4">
            <a:alphaModFix/>
          </a:blip>
          <a:srcRect b="0" l="0" r="0" t="0"/>
          <a:stretch/>
        </p:blipFill>
        <p:spPr>
          <a:xfrm>
            <a:off x="1290535" y="2152185"/>
            <a:ext cx="6246265" cy="3839080"/>
          </a:xfrm>
          <a:prstGeom prst="rect">
            <a:avLst/>
          </a:prstGeom>
          <a:noFill/>
          <a:ln>
            <a:noFill/>
          </a:ln>
        </p:spPr>
      </p:pic>
      <p:sp>
        <p:nvSpPr>
          <p:cNvPr id="377" name="Google Shape;377;p33"/>
          <p:cNvSpPr/>
          <p:nvPr/>
        </p:nvSpPr>
        <p:spPr>
          <a:xfrm>
            <a:off x="20004" y="6385542"/>
            <a:ext cx="4315605"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171717"/>
              </a:buClr>
              <a:buSzPts val="1400"/>
              <a:buFont typeface="Calibri"/>
              <a:buAutoNum type="arabicPeriod"/>
            </a:pPr>
            <a:r>
              <a:rPr b="0" i="0" lang="en-US" sz="1400" u="none" cap="none" strike="noStrike">
                <a:solidFill>
                  <a:srgbClr val="171717"/>
                </a:solidFill>
                <a:latin typeface="Quattrocento Sans"/>
                <a:ea typeface="Quattrocento Sans"/>
                <a:cs typeface="Quattrocento Sans"/>
                <a:sym typeface="Quattrocento Sans"/>
              </a:rPr>
              <a:t>Open the </a:t>
            </a:r>
            <a:r>
              <a:rPr b="0" i="0" lang="en-US" sz="1400" u="sng" cap="none" strike="noStrike">
                <a:solidFill>
                  <a:srgbClr val="171717"/>
                </a:solidFill>
                <a:latin typeface="Quattrocento Sans"/>
                <a:ea typeface="Quattrocento Sans"/>
                <a:cs typeface="Quattrocento Sans"/>
                <a:sym typeface="Quattrocento Sans"/>
                <a:hlinkClick r:id="rId5">
                  <a:extLst>
                    <a:ext uri="{A12FA001-AC4F-418D-AE19-62706E023703}">
                      <ahyp:hlinkClr val="tx"/>
                    </a:ext>
                  </a:extLst>
                </a:hlinkClick>
              </a:rPr>
              <a:t>Raspberry Pi Azure IoT Online Simulator</a:t>
            </a:r>
            <a:r>
              <a:rPr b="0" i="0" lang="en-US" sz="1400" u="none" cap="none" strike="noStrike">
                <a:solidFill>
                  <a:srgbClr val="171717"/>
                </a:solidFill>
                <a:latin typeface="Quattrocento Sans"/>
                <a:ea typeface="Quattrocento Sans"/>
                <a:cs typeface="Quattrocento Sans"/>
                <a:sym typeface="Quattrocento Sans"/>
              </a:rPr>
              <a:t>.</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p30"/>
          <p:cNvSpPr txBox="1"/>
          <p:nvPr>
            <p:ph type="ctrTitle"/>
          </p:nvPr>
        </p:nvSpPr>
        <p:spPr>
          <a:xfrm>
            <a:off x="721425" y="3785245"/>
            <a:ext cx="7653454" cy="2333543"/>
          </a:xfrm>
          <a:prstGeom prst="rect">
            <a:avLst/>
          </a:prstGeom>
          <a:noFill/>
          <a:ln>
            <a:noFill/>
          </a:ln>
        </p:spPr>
        <p:txBody>
          <a:bodyPr anchorCtr="0" anchor="t" bIns="91425" lIns="91425" spcFirstLastPara="1" rIns="91425" wrap="square" tIns="91425">
            <a:normAutofit/>
          </a:bodyPr>
          <a:lstStyle/>
          <a:p>
            <a:pPr indent="0" lvl="0" marL="0" rtl="0" algn="l">
              <a:lnSpc>
                <a:spcPct val="90000"/>
              </a:lnSpc>
              <a:spcBef>
                <a:spcPts val="0"/>
              </a:spcBef>
              <a:spcAft>
                <a:spcPts val="0"/>
              </a:spcAft>
              <a:buSzPts val="4800"/>
              <a:buNone/>
            </a:pPr>
            <a:r>
              <a:rPr lang="en-US"/>
              <a:t>[</a:t>
            </a:r>
            <a:r>
              <a:rPr lang="en-US">
                <a:solidFill>
                  <a:srgbClr val="FF9715"/>
                </a:solidFill>
              </a:rPr>
              <a:t>Optional</a:t>
            </a:r>
            <a:r>
              <a:rPr lang="en-US"/>
              <a:t>] </a:t>
            </a:r>
            <a:br>
              <a:rPr lang="en-US"/>
            </a:br>
            <a:r>
              <a:rPr lang="en-US"/>
              <a:t>Monitor Events </a:t>
            </a:r>
            <a:br>
              <a:rPr lang="en-US"/>
            </a:br>
            <a:r>
              <a:rPr lang="en-US"/>
              <a:t>via Azure CLI</a:t>
            </a:r>
            <a:endParaRPr/>
          </a:p>
        </p:txBody>
      </p:sp>
      <p:sp>
        <p:nvSpPr>
          <p:cNvPr id="384" name="Google Shape;384;p30"/>
          <p:cNvSpPr txBox="1"/>
          <p:nvPr>
            <p:ph idx="12" type="sldNum"/>
          </p:nvPr>
        </p:nvSpPr>
        <p:spPr>
          <a:xfrm>
            <a:off x="8665426" y="6614444"/>
            <a:ext cx="478574" cy="157747"/>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888888"/>
              </a:buClr>
              <a:buSzPts val="1000"/>
              <a:buFont typeface="Lato"/>
              <a:buNone/>
            </a:pPr>
            <a:fld id="{00000000-1234-1234-1234-123412341234}" type="slidenum">
              <a:rPr lang="en-US"/>
              <a:t>‹#›</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31"/>
          <p:cNvSpPr txBox="1"/>
          <p:nvPr>
            <p:ph type="title"/>
          </p:nvPr>
        </p:nvSpPr>
        <p:spPr>
          <a:xfrm>
            <a:off x="129541" y="114301"/>
            <a:ext cx="8904922" cy="1030835"/>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4400"/>
              <a:buNone/>
            </a:pPr>
            <a:r>
              <a:rPr lang="en-US" sz="2800"/>
              <a:t>[</a:t>
            </a:r>
            <a:r>
              <a:rPr lang="en-US" sz="2800">
                <a:solidFill>
                  <a:srgbClr val="FF9715"/>
                </a:solidFill>
              </a:rPr>
              <a:t>Optional</a:t>
            </a:r>
            <a:r>
              <a:rPr lang="en-US" sz="2800"/>
              <a:t>] </a:t>
            </a:r>
            <a:br>
              <a:rPr lang="en-US" sz="2800"/>
            </a:br>
            <a:r>
              <a:rPr lang="en-US" sz="2800"/>
              <a:t>Monitor Messages via Command Line Interface</a:t>
            </a:r>
            <a:endParaRPr sz="2800"/>
          </a:p>
        </p:txBody>
      </p:sp>
      <p:sp>
        <p:nvSpPr>
          <p:cNvPr id="391" name="Google Shape;391;p31"/>
          <p:cNvSpPr txBox="1"/>
          <p:nvPr>
            <p:ph idx="1" type="body"/>
          </p:nvPr>
        </p:nvSpPr>
        <p:spPr>
          <a:xfrm>
            <a:off x="129541" y="1285790"/>
            <a:ext cx="8904922" cy="5328654"/>
          </a:xfrm>
          <a:prstGeom prst="rect">
            <a:avLst/>
          </a:prstGeom>
          <a:noFill/>
          <a:ln>
            <a:noFill/>
          </a:ln>
        </p:spPr>
        <p:txBody>
          <a:bodyPr anchorCtr="0" anchor="t" bIns="45700" lIns="91425" spcFirstLastPara="1" rIns="91425" wrap="square" tIns="45700">
            <a:normAutofit/>
          </a:bodyPr>
          <a:lstStyle/>
          <a:p>
            <a:pPr indent="-457200" lvl="0" marL="457200" rtl="0" algn="l">
              <a:lnSpc>
                <a:spcPct val="90000"/>
              </a:lnSpc>
              <a:spcBef>
                <a:spcPts val="0"/>
              </a:spcBef>
              <a:spcAft>
                <a:spcPts val="0"/>
              </a:spcAft>
              <a:buSzPts val="2800"/>
              <a:buChar char="▪"/>
            </a:pPr>
            <a:r>
              <a:rPr lang="en-US"/>
              <a:t>Run the following command in your command prompt or terminal to monitor messages sent to your IoT Hub:</a:t>
            </a:r>
            <a:endParaRPr/>
          </a:p>
        </p:txBody>
      </p:sp>
      <p:sp>
        <p:nvSpPr>
          <p:cNvPr id="392" name="Google Shape;392;p31"/>
          <p:cNvSpPr txBox="1"/>
          <p:nvPr>
            <p:ph idx="12" type="sldNum"/>
          </p:nvPr>
        </p:nvSpPr>
        <p:spPr>
          <a:xfrm>
            <a:off x="8665426" y="6614446"/>
            <a:ext cx="478574" cy="157747"/>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7F7F7F"/>
              </a:buClr>
              <a:buSzPts val="1000"/>
              <a:buFont typeface="Calibri"/>
              <a:buNone/>
            </a:pPr>
            <a:fld id="{00000000-1234-1234-1234-123412341234}" type="slidenum">
              <a:rPr lang="en-US"/>
              <a:t>‹#›</a:t>
            </a:fld>
            <a:endParaRPr/>
          </a:p>
        </p:txBody>
      </p:sp>
      <p:sp>
        <p:nvSpPr>
          <p:cNvPr id="393" name="Google Shape;393;p31"/>
          <p:cNvSpPr/>
          <p:nvPr/>
        </p:nvSpPr>
        <p:spPr>
          <a:xfrm>
            <a:off x="1011064" y="2604779"/>
            <a:ext cx="7469342" cy="338554"/>
          </a:xfrm>
          <a:prstGeom prst="rect">
            <a:avLst/>
          </a:prstGeom>
          <a:gradFill>
            <a:gsLst>
              <a:gs pos="0">
                <a:srgbClr val="70A5DA"/>
              </a:gs>
              <a:gs pos="50000">
                <a:srgbClr val="539BDB"/>
              </a:gs>
              <a:gs pos="100000">
                <a:srgbClr val="4288C8"/>
              </a:gs>
            </a:gsLst>
            <a:lin ang="5400000" scaled="0"/>
          </a:gradFill>
          <a:ln>
            <a:noFill/>
          </a:ln>
          <a:effectLst>
            <a:outerShdw blurRad="57150" rotWithShape="0" algn="ctr" dir="5400000" dist="19050">
              <a:srgbClr val="000000">
                <a:alpha val="62352"/>
              </a:srgbClr>
            </a:outerShdw>
          </a:effectLst>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lt1"/>
              </a:buClr>
              <a:buSzPts val="1600"/>
              <a:buFont typeface="Arial"/>
              <a:buNone/>
            </a:pPr>
            <a:r>
              <a:rPr b="0" i="0" lang="en-US" sz="1600" u="none" cap="none" strike="noStrike">
                <a:solidFill>
                  <a:schemeClr val="lt1"/>
                </a:solidFill>
                <a:latin typeface="Arial"/>
                <a:ea typeface="Arial"/>
                <a:cs typeface="Arial"/>
                <a:sym typeface="Arial"/>
              </a:rPr>
              <a:t>az iot hub monitor-events --properties anno --hub-name </a:t>
            </a:r>
            <a:r>
              <a:rPr b="0" i="0" lang="en-US" sz="1600" u="none" cap="none" strike="noStrike">
                <a:solidFill>
                  <a:srgbClr val="FFFF00"/>
                </a:solidFill>
                <a:latin typeface="Arial"/>
                <a:ea typeface="Arial"/>
                <a:cs typeface="Arial"/>
                <a:sym typeface="Arial"/>
              </a:rPr>
              <a:t>&lt;hub_name&gt;</a:t>
            </a:r>
            <a:endParaRPr b="0" i="0" sz="1400" u="none" cap="none" strike="noStrike">
              <a:solidFill>
                <a:srgbClr val="FFFF00"/>
              </a:solidFill>
              <a:latin typeface="Arial"/>
              <a:ea typeface="Arial"/>
              <a:cs typeface="Arial"/>
              <a:sym typeface="Arial"/>
            </a:endParaRPr>
          </a:p>
        </p:txBody>
      </p:sp>
      <p:pic>
        <p:nvPicPr>
          <p:cNvPr id="394" name="Google Shape;394;p31"/>
          <p:cNvPicPr preferRelativeResize="0"/>
          <p:nvPr/>
        </p:nvPicPr>
        <p:blipFill rotWithShape="1">
          <a:blip r:embed="rId3">
            <a:alphaModFix/>
          </a:blip>
          <a:srcRect b="0" l="0" r="0" t="0"/>
          <a:stretch/>
        </p:blipFill>
        <p:spPr>
          <a:xfrm>
            <a:off x="109537" y="3023769"/>
            <a:ext cx="5805228" cy="3669550"/>
          </a:xfrm>
          <a:prstGeom prst="rect">
            <a:avLst/>
          </a:prstGeom>
          <a:noFill/>
          <a:ln>
            <a:noFill/>
          </a:ln>
        </p:spPr>
      </p:pic>
      <p:sp>
        <p:nvSpPr>
          <p:cNvPr id="395" name="Google Shape;395;p31"/>
          <p:cNvSpPr/>
          <p:nvPr/>
        </p:nvSpPr>
        <p:spPr>
          <a:xfrm>
            <a:off x="5951389" y="3378421"/>
            <a:ext cx="3046450" cy="230832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24292E"/>
              </a:buClr>
              <a:buSzPts val="1800"/>
              <a:buFont typeface="Arial"/>
              <a:buNone/>
            </a:pPr>
            <a:r>
              <a:rPr b="0" i="0" lang="en-US" sz="1800" u="none" cap="none" strike="noStrike">
                <a:solidFill>
                  <a:srgbClr val="24292E"/>
                </a:solidFill>
                <a:latin typeface="Arial"/>
                <a:ea typeface="Arial"/>
                <a:cs typeface="Arial"/>
                <a:sym typeface="Arial"/>
              </a:rPr>
              <a:t>The time values in the annotations are in </a:t>
            </a:r>
            <a:r>
              <a:rPr b="0" i="0" lang="en-US" sz="1800" u="sng" cap="none" strike="noStrike">
                <a:solidFill>
                  <a:srgbClr val="24292E"/>
                </a:solidFill>
                <a:latin typeface="Arial"/>
                <a:ea typeface="Arial"/>
                <a:cs typeface="Arial"/>
                <a:sym typeface="Arial"/>
                <a:hlinkClick r:id="rId4">
                  <a:extLst>
                    <a:ext uri="{A12FA001-AC4F-418D-AE19-62706E023703}">
                      <ahyp:hlinkClr val="tx"/>
                    </a:ext>
                  </a:extLst>
                </a:hlinkClick>
              </a:rPr>
              <a:t>UNIX time</a:t>
            </a:r>
            <a:r>
              <a:rPr b="0" i="0" lang="en-US" sz="1800" u="none" cap="none" strike="noStrike">
                <a:solidFill>
                  <a:srgbClr val="24292E"/>
                </a:solidFill>
                <a:latin typeface="Arial"/>
                <a:ea typeface="Arial"/>
                <a:cs typeface="Arial"/>
                <a:sym typeface="Arial"/>
              </a:rPr>
              <a:t>, representing the number of seconds since midnight on 1</a:t>
            </a:r>
            <a:r>
              <a:rPr b="0" baseline="30000" i="0" lang="en-US" sz="1800" u="none" cap="none" strike="noStrike">
                <a:solidFill>
                  <a:srgbClr val="24292E"/>
                </a:solidFill>
                <a:latin typeface="Arial"/>
                <a:ea typeface="Arial"/>
                <a:cs typeface="Arial"/>
                <a:sym typeface="Arial"/>
              </a:rPr>
              <a:t>st</a:t>
            </a:r>
            <a:r>
              <a:rPr b="0" i="0" lang="en-US" sz="1800" u="none" cap="none" strike="noStrike">
                <a:solidFill>
                  <a:srgbClr val="24292E"/>
                </a:solidFill>
                <a:latin typeface="Arial"/>
                <a:ea typeface="Arial"/>
                <a:cs typeface="Arial"/>
                <a:sym typeface="Arial"/>
              </a:rPr>
              <a:t> January 1970.</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24292E"/>
              </a:solidFill>
              <a:latin typeface="Arial"/>
              <a:ea typeface="Arial"/>
              <a:cs typeface="Arial"/>
              <a:sym typeface="Arial"/>
            </a:endParaRPr>
          </a:p>
          <a:p>
            <a:pPr indent="0" lvl="0" marL="0" marR="0" rtl="0" algn="l">
              <a:lnSpc>
                <a:spcPct val="100000"/>
              </a:lnSpc>
              <a:spcBef>
                <a:spcPts val="0"/>
              </a:spcBef>
              <a:spcAft>
                <a:spcPts val="0"/>
              </a:spcAft>
              <a:buClr>
                <a:srgbClr val="24292E"/>
              </a:buClr>
              <a:buSzPts val="1800"/>
              <a:buFont typeface="Arial"/>
              <a:buNone/>
            </a:pPr>
            <a:r>
              <a:rPr b="0" i="0" lang="en-US" sz="1800" u="none" cap="none" strike="noStrike">
                <a:solidFill>
                  <a:srgbClr val="24292E"/>
                </a:solidFill>
                <a:latin typeface="Arial"/>
                <a:ea typeface="Arial"/>
                <a:cs typeface="Arial"/>
                <a:sym typeface="Arial"/>
              </a:rPr>
              <a:t>Exit the event monitor when you are done.</a:t>
            </a:r>
            <a:endParaRPr b="0" i="0" sz="1400" u="none" cap="none" strike="noStrike">
              <a:solidFill>
                <a:srgbClr val="000000"/>
              </a:solidFill>
              <a:latin typeface="Arial"/>
              <a:ea typeface="Arial"/>
              <a:cs typeface="Arial"/>
              <a:sym typeface="Arial"/>
            </a:endParaRPr>
          </a:p>
        </p:txBody>
      </p:sp>
      <p:sp>
        <p:nvSpPr>
          <p:cNvPr id="396" name="Google Shape;396;p31"/>
          <p:cNvSpPr/>
          <p:nvPr/>
        </p:nvSpPr>
        <p:spPr>
          <a:xfrm>
            <a:off x="5934769" y="6330780"/>
            <a:ext cx="2880917"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sng" cap="none" strike="noStrike">
                <a:solidFill>
                  <a:srgbClr val="000000"/>
                </a:solidFill>
                <a:latin typeface="Arial"/>
                <a:ea typeface="Arial"/>
                <a:cs typeface="Arial"/>
                <a:sym typeface="Arial"/>
                <a:hlinkClick r:id="rId5">
                  <a:extLst>
                    <a:ext uri="{A12FA001-AC4F-418D-AE19-62706E023703}">
                      <ahyp:hlinkClr val="tx"/>
                    </a:ext>
                  </a:extLst>
                </a:hlinkClick>
              </a:rPr>
              <a:t>https://www.epochconverter.com/</a:t>
            </a:r>
            <a:r>
              <a:rPr b="0" i="0" lang="en-US"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sp>
        <p:nvSpPr>
          <p:cNvPr id="401" name="Google Shape;401;p97"/>
          <p:cNvSpPr txBox="1"/>
          <p:nvPr>
            <p:ph type="ctrTitle"/>
          </p:nvPr>
        </p:nvSpPr>
        <p:spPr>
          <a:xfrm>
            <a:off x="721425" y="3785245"/>
            <a:ext cx="7653454" cy="2333543"/>
          </a:xfrm>
          <a:prstGeom prst="rect">
            <a:avLst/>
          </a:prstGeom>
          <a:noFill/>
          <a:ln>
            <a:noFill/>
          </a:ln>
        </p:spPr>
        <p:txBody>
          <a:bodyPr anchorCtr="0" anchor="t" bIns="91425" lIns="91425" spcFirstLastPara="1" rIns="91425" wrap="square" tIns="91425">
            <a:normAutofit/>
          </a:bodyPr>
          <a:lstStyle/>
          <a:p>
            <a:pPr indent="0" lvl="0" marL="0" rtl="0" algn="l">
              <a:lnSpc>
                <a:spcPct val="90000"/>
              </a:lnSpc>
              <a:spcBef>
                <a:spcPts val="0"/>
              </a:spcBef>
              <a:spcAft>
                <a:spcPts val="0"/>
              </a:spcAft>
              <a:buClr>
                <a:srgbClr val="2185C5"/>
              </a:buClr>
              <a:buSzPts val="4800"/>
              <a:buFont typeface="Lato"/>
              <a:buNone/>
            </a:pPr>
            <a:r>
              <a:rPr lang="en-US"/>
              <a:t>Where are we now?</a:t>
            </a:r>
            <a:endParaRPr/>
          </a:p>
        </p:txBody>
      </p:sp>
      <p:sp>
        <p:nvSpPr>
          <p:cNvPr id="402" name="Google Shape;402;p97"/>
          <p:cNvSpPr txBox="1"/>
          <p:nvPr>
            <p:ph idx="12" type="sldNum"/>
          </p:nvPr>
        </p:nvSpPr>
        <p:spPr>
          <a:xfrm>
            <a:off x="8665426" y="6614444"/>
            <a:ext cx="478574" cy="157747"/>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sp>
        <p:nvSpPr>
          <p:cNvPr id="408" name="Google Shape;408;p98"/>
          <p:cNvSpPr txBox="1"/>
          <p:nvPr>
            <p:ph type="title"/>
          </p:nvPr>
        </p:nvSpPr>
        <p:spPr>
          <a:xfrm>
            <a:off x="129541" y="114301"/>
            <a:ext cx="8904922" cy="1030835"/>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rgbClr val="2185C5"/>
              </a:buClr>
              <a:buSzPct val="100000"/>
              <a:buFont typeface="Lato"/>
              <a:buNone/>
            </a:pPr>
            <a:r>
              <a:rPr lang="en-US"/>
              <a:t>Arduino MKR WIFI 1010 to </a:t>
            </a:r>
            <a:br>
              <a:rPr lang="en-US"/>
            </a:br>
            <a:r>
              <a:rPr lang="en-US"/>
              <a:t>Azure IoT Hub</a:t>
            </a:r>
            <a:endParaRPr/>
          </a:p>
        </p:txBody>
      </p:sp>
      <p:sp>
        <p:nvSpPr>
          <p:cNvPr id="409" name="Google Shape;409;p98"/>
          <p:cNvSpPr txBox="1"/>
          <p:nvPr>
            <p:ph idx="1" type="body"/>
          </p:nvPr>
        </p:nvSpPr>
        <p:spPr>
          <a:xfrm>
            <a:off x="138589" y="1457688"/>
            <a:ext cx="8904922" cy="3207487"/>
          </a:xfrm>
          <a:prstGeom prst="rect">
            <a:avLst/>
          </a:prstGeom>
          <a:noFill/>
          <a:ln>
            <a:noFill/>
          </a:ln>
        </p:spPr>
        <p:txBody>
          <a:bodyPr anchorCtr="0" anchor="t" bIns="45700" lIns="91425" spcFirstLastPara="1" rIns="91425" wrap="square" tIns="45700">
            <a:normAutofit/>
          </a:bodyPr>
          <a:lstStyle/>
          <a:p>
            <a:pPr indent="-457200" lvl="0" marL="457200" rtl="0" algn="l">
              <a:lnSpc>
                <a:spcPct val="90000"/>
              </a:lnSpc>
              <a:spcBef>
                <a:spcPts val="0"/>
              </a:spcBef>
              <a:spcAft>
                <a:spcPts val="0"/>
              </a:spcAft>
              <a:buSzPts val="2400"/>
              <a:buChar char="▪"/>
            </a:pPr>
            <a:r>
              <a:rPr lang="en-US" sz="2400">
                <a:solidFill>
                  <a:schemeClr val="accent6"/>
                </a:solidFill>
              </a:rPr>
              <a:t>Connect a Arduino MKR WIFI 1010 board securely to Azure IoT Hub using an MQTT client</a:t>
            </a:r>
            <a:r>
              <a:rPr lang="en-US" sz="2400"/>
              <a:t>. =&gt; </a:t>
            </a:r>
            <a:r>
              <a:rPr b="1" lang="en-US" sz="2400">
                <a:solidFill>
                  <a:schemeClr val="accent6"/>
                </a:solidFill>
              </a:rPr>
              <a:t>COMPLETED</a:t>
            </a:r>
            <a:endParaRPr b="1">
              <a:solidFill>
                <a:schemeClr val="accent6"/>
              </a:solidFill>
            </a:endParaRPr>
          </a:p>
          <a:p>
            <a:pPr indent="-457200" lvl="0" marL="457200" rtl="0" algn="l">
              <a:lnSpc>
                <a:spcPct val="90000"/>
              </a:lnSpc>
              <a:spcBef>
                <a:spcPts val="1000"/>
              </a:spcBef>
              <a:spcAft>
                <a:spcPts val="0"/>
              </a:spcAft>
              <a:buSzPts val="2400"/>
              <a:buChar char="▪"/>
            </a:pPr>
            <a:r>
              <a:rPr lang="en-US" sz="2400"/>
              <a:t>Create a consumer group on your IoT hub.</a:t>
            </a:r>
            <a:endParaRPr/>
          </a:p>
          <a:p>
            <a:pPr indent="-457200" lvl="0" marL="457200" rtl="0" algn="l">
              <a:lnSpc>
                <a:spcPct val="90000"/>
              </a:lnSpc>
              <a:spcBef>
                <a:spcPts val="1000"/>
              </a:spcBef>
              <a:spcAft>
                <a:spcPts val="0"/>
              </a:spcAft>
              <a:buSzPts val="2400"/>
              <a:buChar char="▪"/>
            </a:pPr>
            <a:r>
              <a:rPr lang="en-US" sz="2400"/>
              <a:t>Create and configure an </a:t>
            </a:r>
            <a:r>
              <a:rPr b="1" lang="en-US" sz="2400"/>
              <a:t>Azure Stream Analytics </a:t>
            </a:r>
            <a:r>
              <a:rPr lang="en-US" sz="2400"/>
              <a:t>job to read temperature telemetry from your consumer group and send it to </a:t>
            </a:r>
            <a:r>
              <a:rPr b="1" lang="en-US" sz="2400"/>
              <a:t>Power BI</a:t>
            </a:r>
            <a:r>
              <a:rPr lang="en-US" sz="2400"/>
              <a:t>.</a:t>
            </a:r>
            <a:endParaRPr/>
          </a:p>
          <a:p>
            <a:pPr indent="-457200" lvl="0" marL="457200" rtl="0" algn="l">
              <a:lnSpc>
                <a:spcPct val="90000"/>
              </a:lnSpc>
              <a:spcBef>
                <a:spcPts val="1000"/>
              </a:spcBef>
              <a:spcAft>
                <a:spcPts val="0"/>
              </a:spcAft>
              <a:buSzPts val="2400"/>
              <a:buChar char="▪"/>
            </a:pPr>
            <a:r>
              <a:rPr lang="en-US" sz="2400"/>
              <a:t>Create a report of the temperature data in </a:t>
            </a:r>
            <a:r>
              <a:rPr b="1" lang="en-US" sz="2400"/>
              <a:t>Power BI </a:t>
            </a:r>
            <a:r>
              <a:rPr lang="en-US" sz="2400"/>
              <a:t>and share it to the web.</a:t>
            </a:r>
            <a:endParaRPr/>
          </a:p>
        </p:txBody>
      </p:sp>
      <p:sp>
        <p:nvSpPr>
          <p:cNvPr id="410" name="Google Shape;410;p98"/>
          <p:cNvSpPr txBox="1"/>
          <p:nvPr>
            <p:ph idx="12" type="sldNum"/>
          </p:nvPr>
        </p:nvSpPr>
        <p:spPr>
          <a:xfrm>
            <a:off x="8665426" y="6614446"/>
            <a:ext cx="478574" cy="157747"/>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7F7F7F"/>
              </a:buClr>
              <a:buSzPts val="1000"/>
              <a:buFont typeface="Calibri"/>
              <a:buNone/>
            </a:pPr>
            <a:fld id="{00000000-1234-1234-1234-123412341234}" type="slidenum">
              <a:rPr lang="en-US"/>
              <a:t>‹#›</a:t>
            </a:fld>
            <a:endParaRPr/>
          </a:p>
        </p:txBody>
      </p:sp>
      <p:pic>
        <p:nvPicPr>
          <p:cNvPr id="411" name="Google Shape;411;p98"/>
          <p:cNvPicPr preferRelativeResize="0"/>
          <p:nvPr/>
        </p:nvPicPr>
        <p:blipFill rotWithShape="1">
          <a:blip r:embed="rId3">
            <a:alphaModFix/>
          </a:blip>
          <a:srcRect b="20252" l="0" r="0" t="17408"/>
          <a:stretch/>
        </p:blipFill>
        <p:spPr>
          <a:xfrm>
            <a:off x="38100" y="4977727"/>
            <a:ext cx="9105900" cy="1526019"/>
          </a:xfrm>
          <a:prstGeom prst="rect">
            <a:avLst/>
          </a:prstGeom>
          <a:noFill/>
          <a:ln>
            <a:noFill/>
          </a:ln>
        </p:spPr>
      </p:pic>
      <p:sp>
        <p:nvSpPr>
          <p:cNvPr id="412" name="Google Shape;412;p98"/>
          <p:cNvSpPr/>
          <p:nvPr/>
        </p:nvSpPr>
        <p:spPr>
          <a:xfrm>
            <a:off x="-71437" y="6460557"/>
            <a:ext cx="7398748"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US" sz="1200" u="sng" cap="none" strike="noStrike">
                <a:solidFill>
                  <a:srgbClr val="000000"/>
                </a:solidFill>
                <a:latin typeface="Arial"/>
                <a:ea typeface="Arial"/>
                <a:cs typeface="Arial"/>
                <a:sym typeface="Arial"/>
                <a:hlinkClick r:id="rId4">
                  <a:extLst>
                    <a:ext uri="{A12FA001-AC4F-418D-AE19-62706E023703}">
                      <ahyp:hlinkClr val="tx"/>
                    </a:ext>
                  </a:extLst>
                </a:hlinkClick>
              </a:rPr>
              <a:t>https://docs.microsoft.com/en-us/azure/iot-hub/iot-hub-live-data-visualization-in-power-bi</a:t>
            </a:r>
            <a:r>
              <a:rPr b="0" i="0" lang="en-US" sz="12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sp>
        <p:nvSpPr>
          <p:cNvPr id="418" name="Google Shape;418;p34"/>
          <p:cNvSpPr txBox="1"/>
          <p:nvPr>
            <p:ph type="ctrTitle"/>
          </p:nvPr>
        </p:nvSpPr>
        <p:spPr>
          <a:xfrm>
            <a:off x="721425" y="3785245"/>
            <a:ext cx="7653454" cy="2333543"/>
          </a:xfrm>
          <a:prstGeom prst="rect">
            <a:avLst/>
          </a:prstGeom>
          <a:noFill/>
          <a:ln>
            <a:noFill/>
          </a:ln>
        </p:spPr>
        <p:txBody>
          <a:bodyPr anchorCtr="0" anchor="t" bIns="91425" lIns="91425" spcFirstLastPara="1" rIns="91425" wrap="square" tIns="91425">
            <a:normAutofit/>
          </a:bodyPr>
          <a:lstStyle/>
          <a:p>
            <a:pPr indent="0" lvl="0" marL="0" rtl="0" algn="l">
              <a:lnSpc>
                <a:spcPct val="90000"/>
              </a:lnSpc>
              <a:spcBef>
                <a:spcPts val="0"/>
              </a:spcBef>
              <a:spcAft>
                <a:spcPts val="0"/>
              </a:spcAft>
              <a:buClr>
                <a:srgbClr val="2185C5"/>
              </a:buClr>
              <a:buSzPts val="4800"/>
              <a:buFont typeface="Lato"/>
              <a:buNone/>
            </a:pPr>
            <a:r>
              <a:rPr lang="en-US"/>
              <a:t>Visualize real-time sensor data from Azure IoT Hub</a:t>
            </a:r>
            <a:endParaRPr/>
          </a:p>
        </p:txBody>
      </p:sp>
      <p:sp>
        <p:nvSpPr>
          <p:cNvPr id="419" name="Google Shape;419;p34"/>
          <p:cNvSpPr txBox="1"/>
          <p:nvPr>
            <p:ph idx="12" type="sldNum"/>
          </p:nvPr>
        </p:nvSpPr>
        <p:spPr>
          <a:xfrm>
            <a:off x="8665426" y="6614444"/>
            <a:ext cx="478574" cy="157747"/>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888888"/>
              </a:buClr>
              <a:buSzPts val="1000"/>
              <a:buFont typeface="Lato"/>
              <a:buNone/>
            </a:pPr>
            <a:fld id="{00000000-1234-1234-1234-123412341234}" type="slidenum">
              <a:rPr lang="en-US"/>
              <a:t>‹#›</a:t>
            </a:fld>
            <a:endParaRPr/>
          </a:p>
        </p:txBody>
      </p:sp>
      <p:sp>
        <p:nvSpPr>
          <p:cNvPr id="420" name="Google Shape;420;p34"/>
          <p:cNvSpPr/>
          <p:nvPr/>
        </p:nvSpPr>
        <p:spPr>
          <a:xfrm>
            <a:off x="0" y="6170097"/>
            <a:ext cx="8808334"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Reference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US" sz="1400" u="sng" cap="none" strike="noStrike">
                <a:solidFill>
                  <a:srgbClr val="000000"/>
                </a:solidFill>
                <a:latin typeface="Arial"/>
                <a:ea typeface="Arial"/>
                <a:cs typeface="Arial"/>
                <a:sym typeface="Arial"/>
                <a:hlinkClick r:id="rId3">
                  <a:extLst>
                    <a:ext uri="{A12FA001-AC4F-418D-AE19-62706E023703}">
                      <ahyp:hlinkClr val="tx"/>
                    </a:ext>
                  </a:extLst>
                </a:hlinkClick>
              </a:rPr>
              <a:t>https://docs.microsoft.com/en-us/azure/iot-hub/iot-hub-live-data-visualization-in-power-bi</a:t>
            </a:r>
            <a:r>
              <a:rPr b="0" i="0" lang="en-US"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p51"/>
          <p:cNvSpPr txBox="1"/>
          <p:nvPr>
            <p:ph type="ctrTitle"/>
          </p:nvPr>
        </p:nvSpPr>
        <p:spPr>
          <a:xfrm>
            <a:off x="721425" y="3785245"/>
            <a:ext cx="7653454" cy="2333543"/>
          </a:xfrm>
          <a:prstGeom prst="rect">
            <a:avLst/>
          </a:prstGeom>
          <a:noFill/>
          <a:ln>
            <a:noFill/>
          </a:ln>
        </p:spPr>
        <p:txBody>
          <a:bodyPr anchorCtr="0" anchor="t" bIns="91425" lIns="91425" spcFirstLastPara="1" rIns="91425" wrap="square" tIns="91425">
            <a:normAutofit fontScale="90000"/>
          </a:bodyPr>
          <a:lstStyle/>
          <a:p>
            <a:pPr indent="0" lvl="0" marL="0" rtl="0" algn="l">
              <a:lnSpc>
                <a:spcPct val="90000"/>
              </a:lnSpc>
              <a:spcBef>
                <a:spcPts val="0"/>
              </a:spcBef>
              <a:spcAft>
                <a:spcPts val="0"/>
              </a:spcAft>
              <a:buClr>
                <a:srgbClr val="2185C5"/>
              </a:buClr>
              <a:buSzPct val="111111"/>
              <a:buFont typeface="Lato"/>
              <a:buNone/>
            </a:pPr>
            <a:r>
              <a:rPr lang="en-US"/>
              <a:t>Coding Part 2</a:t>
            </a:r>
            <a:br>
              <a:rPr lang="en-US"/>
            </a:br>
            <a:br>
              <a:rPr lang="en-US"/>
            </a:br>
            <a:r>
              <a:rPr lang="en-US" sz="4000"/>
              <a:t>Sending </a:t>
            </a:r>
            <a:br>
              <a:rPr lang="en-US" sz="4000"/>
            </a:br>
            <a:r>
              <a:rPr lang="en-US" sz="3600">
                <a:solidFill>
                  <a:schemeClr val="accent2"/>
                </a:solidFill>
              </a:rPr>
              <a:t>temperature</a:t>
            </a:r>
            <a:r>
              <a:rPr lang="en-US" sz="3600"/>
              <a:t> and </a:t>
            </a:r>
            <a:r>
              <a:rPr lang="en-US" sz="3600">
                <a:solidFill>
                  <a:srgbClr val="9CC2E5"/>
                </a:solidFill>
              </a:rPr>
              <a:t>humidity</a:t>
            </a:r>
            <a:r>
              <a:rPr lang="en-US" sz="3600"/>
              <a:t> telemetry</a:t>
            </a:r>
            <a:endParaRPr/>
          </a:p>
        </p:txBody>
      </p:sp>
      <p:sp>
        <p:nvSpPr>
          <p:cNvPr id="426" name="Google Shape;426;p51"/>
          <p:cNvSpPr txBox="1"/>
          <p:nvPr>
            <p:ph idx="12" type="sldNum"/>
          </p:nvPr>
        </p:nvSpPr>
        <p:spPr>
          <a:xfrm>
            <a:off x="8665426" y="6614444"/>
            <a:ext cx="478574" cy="157747"/>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888888"/>
              </a:buClr>
              <a:buSzPts val="1000"/>
              <a:buFont typeface="Lato"/>
              <a:buNone/>
            </a:pPr>
            <a:fld id="{00000000-1234-1234-1234-123412341234}" type="slidenum">
              <a:rPr lang="en-US"/>
              <a:t>‹#›</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sp>
        <p:nvSpPr>
          <p:cNvPr id="431" name="Google Shape;431;p99"/>
          <p:cNvSpPr txBox="1"/>
          <p:nvPr>
            <p:ph type="title"/>
          </p:nvPr>
        </p:nvSpPr>
        <p:spPr>
          <a:xfrm>
            <a:off x="129541" y="114301"/>
            <a:ext cx="8904922" cy="1030835"/>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2185C5"/>
              </a:buClr>
              <a:buSzPts val="4400"/>
              <a:buFont typeface="Lato"/>
              <a:buNone/>
            </a:pPr>
            <a:r>
              <a:rPr lang="en-US" sz="3600"/>
              <a:t>Coding Side – Sending Telemetry Data</a:t>
            </a:r>
            <a:endParaRPr/>
          </a:p>
        </p:txBody>
      </p:sp>
      <p:sp>
        <p:nvSpPr>
          <p:cNvPr id="432" name="Google Shape;432;p99"/>
          <p:cNvSpPr txBox="1"/>
          <p:nvPr>
            <p:ph idx="1" type="body"/>
          </p:nvPr>
        </p:nvSpPr>
        <p:spPr>
          <a:xfrm>
            <a:off x="5515535" y="1128676"/>
            <a:ext cx="3518928" cy="5328654"/>
          </a:xfrm>
          <a:prstGeom prst="rect">
            <a:avLst/>
          </a:prstGeom>
          <a:noFill/>
          <a:ln>
            <a:noFill/>
          </a:ln>
        </p:spPr>
        <p:txBody>
          <a:bodyPr anchorCtr="0" anchor="t" bIns="45700" lIns="91425" spcFirstLastPara="1" rIns="91425" wrap="square" tIns="45700">
            <a:normAutofit/>
          </a:bodyPr>
          <a:lstStyle/>
          <a:p>
            <a:pPr indent="-342900" lvl="0" marL="457200" rtl="0" algn="l">
              <a:lnSpc>
                <a:spcPct val="90000"/>
              </a:lnSpc>
              <a:spcBef>
                <a:spcPts val="1000"/>
              </a:spcBef>
              <a:spcAft>
                <a:spcPts val="0"/>
              </a:spcAft>
              <a:buSzPts val="1800"/>
              <a:buChar char="▪"/>
            </a:pPr>
            <a:r>
              <a:rPr lang="en-US"/>
              <a:t>This time we are using JSON format to send telemetry messages.</a:t>
            </a:r>
            <a:endParaRPr/>
          </a:p>
          <a:p>
            <a:pPr indent="-342900" lvl="0" marL="457200" rtl="0" algn="l">
              <a:lnSpc>
                <a:spcPct val="90000"/>
              </a:lnSpc>
              <a:spcBef>
                <a:spcPts val="1000"/>
              </a:spcBef>
              <a:spcAft>
                <a:spcPts val="0"/>
              </a:spcAft>
              <a:buSzPts val="1800"/>
              <a:buChar char="▪"/>
            </a:pPr>
            <a:r>
              <a:rPr lang="en-US" sz="1400"/>
              <a:t>publishTemperatureHumidity()</a:t>
            </a:r>
            <a:r>
              <a:rPr lang="en-US"/>
              <a:t> function added</a:t>
            </a:r>
            <a:endParaRPr/>
          </a:p>
          <a:p>
            <a:pPr indent="-342900" lvl="0" marL="457200" rtl="0" algn="l">
              <a:lnSpc>
                <a:spcPct val="90000"/>
              </a:lnSpc>
              <a:spcBef>
                <a:spcPts val="1000"/>
              </a:spcBef>
              <a:spcAft>
                <a:spcPts val="0"/>
              </a:spcAft>
              <a:buSzPts val="1800"/>
              <a:buChar char="▪"/>
            </a:pPr>
            <a:r>
              <a:rPr lang="en-US"/>
              <a:t>IoT Carrier code changes added.</a:t>
            </a:r>
            <a:endParaRPr/>
          </a:p>
          <a:p>
            <a:pPr indent="-228600" lvl="0" marL="457200" rtl="0" algn="l">
              <a:lnSpc>
                <a:spcPct val="90000"/>
              </a:lnSpc>
              <a:spcBef>
                <a:spcPts val="1000"/>
              </a:spcBef>
              <a:spcAft>
                <a:spcPts val="0"/>
              </a:spcAft>
              <a:buSzPts val="1800"/>
              <a:buNone/>
            </a:pPr>
            <a:r>
              <a:t/>
            </a:r>
            <a:endParaRPr/>
          </a:p>
        </p:txBody>
      </p:sp>
      <p:sp>
        <p:nvSpPr>
          <p:cNvPr id="433" name="Google Shape;433;p99"/>
          <p:cNvSpPr txBox="1"/>
          <p:nvPr>
            <p:ph idx="12" type="sldNum"/>
          </p:nvPr>
        </p:nvSpPr>
        <p:spPr>
          <a:xfrm>
            <a:off x="8665426" y="6614446"/>
            <a:ext cx="478574" cy="157747"/>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pic>
        <p:nvPicPr>
          <p:cNvPr id="434" name="Google Shape;434;p99"/>
          <p:cNvPicPr preferRelativeResize="0"/>
          <p:nvPr/>
        </p:nvPicPr>
        <p:blipFill rotWithShape="1">
          <a:blip r:embed="rId4">
            <a:alphaModFix/>
          </a:blip>
          <a:srcRect b="0" l="0" r="0" t="0"/>
          <a:stretch/>
        </p:blipFill>
        <p:spPr>
          <a:xfrm>
            <a:off x="129541" y="1128676"/>
            <a:ext cx="5385994" cy="4892457"/>
          </a:xfrm>
          <a:prstGeom prst="rect">
            <a:avLst/>
          </a:prstGeom>
          <a:gradFill>
            <a:gsLst>
              <a:gs pos="0">
                <a:srgbClr val="BBF7A3"/>
              </a:gs>
              <a:gs pos="35000">
                <a:srgbClr val="CDF8BE"/>
              </a:gs>
              <a:gs pos="100000">
                <a:srgbClr val="ECFDE5"/>
              </a:gs>
            </a:gsLst>
            <a:lin ang="16200000" scaled="0"/>
          </a:gradFill>
          <a:ln cap="flat" cmpd="sng" w="9525">
            <a:solidFill>
              <a:srgbClr val="6CAB42"/>
            </a:solidFill>
            <a:prstDash val="solid"/>
            <a:round/>
            <a:headEnd len="sm" w="sm" type="none"/>
            <a:tailEnd len="sm" w="sm" type="none"/>
          </a:ln>
          <a:effectLst>
            <a:outerShdw blurRad="40000" rotWithShape="0" dir="5400000" dist="20000">
              <a:srgbClr val="000000">
                <a:alpha val="37647"/>
              </a:srgbClr>
            </a:outerShdw>
          </a:effectLst>
        </p:spPr>
      </p:pic>
      <p:graphicFrame>
        <p:nvGraphicFramePr>
          <p:cNvPr id="435" name="Google Shape;435;p99"/>
          <p:cNvGraphicFramePr/>
          <p:nvPr/>
        </p:nvGraphicFramePr>
        <p:xfrm>
          <a:off x="1074114" y="6207543"/>
          <a:ext cx="1044575" cy="485775"/>
        </p:xfrm>
        <a:graphic>
          <a:graphicData uri="http://schemas.openxmlformats.org/presentationml/2006/ole">
            <mc:AlternateContent>
              <mc:Choice Requires="v">
                <p:oleObj r:id="rId5" imgH="485775" imgW="1044575" progId="Package" spid="_x0000_s1">
                  <p:embed/>
                </p:oleObj>
              </mc:Choice>
              <mc:Fallback>
                <p:oleObj r:id="rId6" imgH="485775" imgW="1044575" progId="Package">
                  <p:embed/>
                  <p:pic>
                    <p:nvPicPr>
                      <p:cNvPr id="435" name="Google Shape;435;p99"/>
                      <p:cNvPicPr preferRelativeResize="0"/>
                      <p:nvPr/>
                    </p:nvPicPr>
                    <p:blipFill rotWithShape="1">
                      <a:blip r:embed="rId7">
                        <a:alphaModFix/>
                      </a:blip>
                      <a:srcRect b="0" l="0" r="0" t="0"/>
                      <a:stretch/>
                    </p:blipFill>
                    <p:spPr>
                      <a:xfrm>
                        <a:off x="1074114" y="6207543"/>
                        <a:ext cx="1044575" cy="485775"/>
                      </a:xfrm>
                      <a:prstGeom prst="rect">
                        <a:avLst/>
                      </a:prstGeom>
                      <a:noFill/>
                      <a:ln>
                        <a:noFill/>
                      </a:ln>
                    </p:spPr>
                  </p:pic>
                </p:oleObj>
              </mc:Fallback>
            </mc:AlternateContent>
          </a:graphicData>
        </a:graphic>
      </p:graphicFrame>
      <p:graphicFrame>
        <p:nvGraphicFramePr>
          <p:cNvPr id="436" name="Google Shape;436;p99"/>
          <p:cNvGraphicFramePr/>
          <p:nvPr/>
        </p:nvGraphicFramePr>
        <p:xfrm>
          <a:off x="2255800" y="6207542"/>
          <a:ext cx="566738" cy="485775"/>
        </p:xfrm>
        <a:graphic>
          <a:graphicData uri="http://schemas.openxmlformats.org/presentationml/2006/ole">
            <mc:AlternateContent>
              <mc:Choice Requires="v">
                <p:oleObj r:id="rId8" imgH="485775" imgW="566738" progId="Package" spid="_x0000_s2">
                  <p:embed/>
                </p:oleObj>
              </mc:Choice>
              <mc:Fallback>
                <p:oleObj r:id="rId9" imgH="485775" imgW="566738" progId="Package">
                  <p:embed/>
                  <p:pic>
                    <p:nvPicPr>
                      <p:cNvPr id="436" name="Google Shape;436;p99"/>
                      <p:cNvPicPr preferRelativeResize="0"/>
                      <p:nvPr/>
                    </p:nvPicPr>
                    <p:blipFill rotWithShape="1">
                      <a:blip r:embed="rId10">
                        <a:alphaModFix/>
                      </a:blip>
                      <a:srcRect b="0" l="0" r="0" t="0"/>
                      <a:stretch/>
                    </p:blipFill>
                    <p:spPr>
                      <a:xfrm>
                        <a:off x="2255800" y="6207542"/>
                        <a:ext cx="566738" cy="485775"/>
                      </a:xfrm>
                      <a:prstGeom prst="rect">
                        <a:avLst/>
                      </a:prstGeom>
                      <a:noFill/>
                      <a:ln>
                        <a:noFill/>
                      </a:ln>
                    </p:spPr>
                  </p:pic>
                </p:oleObj>
              </mc:Fallback>
            </mc:AlternateContent>
          </a:graphicData>
        </a:graphic>
      </p:graphicFrame>
      <p:graphicFrame>
        <p:nvGraphicFramePr>
          <p:cNvPr id="437" name="Google Shape;437;p99"/>
          <p:cNvGraphicFramePr/>
          <p:nvPr/>
        </p:nvGraphicFramePr>
        <p:xfrm>
          <a:off x="243681" y="6207544"/>
          <a:ext cx="819150" cy="485775"/>
        </p:xfrm>
        <a:graphic>
          <a:graphicData uri="http://schemas.openxmlformats.org/presentationml/2006/ole">
            <mc:AlternateContent>
              <mc:Choice Requires="v">
                <p:oleObj r:id="rId11" imgH="485775" imgW="819150" progId="Package" spid="_x0000_s3">
                  <p:embed/>
                </p:oleObj>
              </mc:Choice>
              <mc:Fallback>
                <p:oleObj r:id="rId12" imgH="485775" imgW="819150" progId="Package">
                  <p:embed/>
                  <p:pic>
                    <p:nvPicPr>
                      <p:cNvPr id="437" name="Google Shape;437;p99"/>
                      <p:cNvPicPr preferRelativeResize="0"/>
                      <p:nvPr/>
                    </p:nvPicPr>
                    <p:blipFill rotWithShape="1">
                      <a:blip r:embed="rId13">
                        <a:alphaModFix/>
                      </a:blip>
                      <a:srcRect b="0" l="0" r="0" t="0"/>
                      <a:stretch/>
                    </p:blipFill>
                    <p:spPr>
                      <a:xfrm>
                        <a:off x="243681" y="6207544"/>
                        <a:ext cx="819150" cy="485775"/>
                      </a:xfrm>
                      <a:prstGeom prst="rect">
                        <a:avLst/>
                      </a:prstGeom>
                      <a:noFill/>
                      <a:ln>
                        <a:noFill/>
                      </a:ln>
                    </p:spPr>
                  </p:pic>
                </p:oleObj>
              </mc:Fallback>
            </mc:AlternateContent>
          </a:graphicData>
        </a:graphic>
      </p:graphicFrame>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sp>
        <p:nvSpPr>
          <p:cNvPr id="442" name="Google Shape;442;p100"/>
          <p:cNvSpPr txBox="1"/>
          <p:nvPr>
            <p:ph type="title"/>
          </p:nvPr>
        </p:nvSpPr>
        <p:spPr>
          <a:xfrm>
            <a:off x="129541" y="114301"/>
            <a:ext cx="8904922" cy="1030835"/>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185C5"/>
              </a:buClr>
              <a:buSzPts val="1800"/>
              <a:buNone/>
            </a:pPr>
            <a:r>
              <a:rPr lang="en-US"/>
              <a:t>Forming JSON Message to Send</a:t>
            </a:r>
            <a:endParaRPr/>
          </a:p>
        </p:txBody>
      </p:sp>
      <p:sp>
        <p:nvSpPr>
          <p:cNvPr id="443" name="Google Shape;443;p100"/>
          <p:cNvSpPr txBox="1"/>
          <p:nvPr>
            <p:ph idx="12" type="sldNum"/>
          </p:nvPr>
        </p:nvSpPr>
        <p:spPr>
          <a:xfrm>
            <a:off x="8666614" y="6634163"/>
            <a:ext cx="478630" cy="120937"/>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sp>
        <p:nvSpPr>
          <p:cNvPr id="444" name="Google Shape;444;p100"/>
          <p:cNvSpPr/>
          <p:nvPr/>
        </p:nvSpPr>
        <p:spPr>
          <a:xfrm>
            <a:off x="129541" y="1586627"/>
            <a:ext cx="7991202" cy="504753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FF"/>
                </a:solidFill>
                <a:latin typeface="Consolas"/>
                <a:ea typeface="Consolas"/>
                <a:cs typeface="Consolas"/>
                <a:sym typeface="Consolas"/>
              </a:rPr>
              <a:t>void</a:t>
            </a:r>
            <a:r>
              <a:rPr b="0" i="0" lang="en-US" sz="1400" u="none" cap="none" strike="noStrike">
                <a:solidFill>
                  <a:srgbClr val="000000"/>
                </a:solidFill>
                <a:latin typeface="Consolas"/>
                <a:ea typeface="Consolas"/>
                <a:cs typeface="Consolas"/>
                <a:sym typeface="Consolas"/>
              </a:rPr>
              <a:t> </a:t>
            </a:r>
            <a:r>
              <a:rPr b="0" i="0" lang="en-US" sz="1400" u="none" cap="none" strike="noStrike">
                <a:solidFill>
                  <a:srgbClr val="795E26"/>
                </a:solidFill>
                <a:latin typeface="Consolas"/>
                <a:ea typeface="Consolas"/>
                <a:cs typeface="Consolas"/>
                <a:sym typeface="Consolas"/>
              </a:rPr>
              <a:t>publishTemperatureHumidity</a:t>
            </a:r>
            <a:r>
              <a:rPr b="0" i="0" lang="en-US" sz="1400" u="none" cap="none" strike="noStrike">
                <a:solidFill>
                  <a:srgbClr val="000000"/>
                </a:solidFill>
                <a:latin typeface="Consolas"/>
                <a:ea typeface="Consolas"/>
                <a:cs typeface="Consolas"/>
                <a:sym typeface="Consolas"/>
              </a:rPr>
              <a:t>() {</a:t>
            </a:r>
            <a:endParaRPr/>
          </a:p>
          <a:p>
            <a:pPr indent="0" lvl="0" marL="0" marR="0" rtl="0" algn="l">
              <a:lnSpc>
                <a:spcPct val="100000"/>
              </a:lnSpc>
              <a:spcBef>
                <a:spcPts val="0"/>
              </a:spcBef>
              <a:spcAft>
                <a:spcPts val="0"/>
              </a:spcAft>
              <a:buNone/>
            </a:pPr>
            <a:r>
              <a:rPr b="0" i="0" lang="en-US" sz="1400" u="none" cap="none" strike="noStrike">
                <a:solidFill>
                  <a:srgbClr val="000000"/>
                </a:solidFill>
                <a:latin typeface="Consolas"/>
                <a:ea typeface="Consolas"/>
                <a:cs typeface="Consolas"/>
                <a:sym typeface="Consolas"/>
              </a:rPr>
              <a:t>  </a:t>
            </a:r>
            <a:r>
              <a:rPr b="0" i="0" lang="en-US" sz="1400" u="none" cap="none" strike="noStrike">
                <a:solidFill>
                  <a:srgbClr val="0000FF"/>
                </a:solidFill>
                <a:latin typeface="Consolas"/>
                <a:ea typeface="Consolas"/>
                <a:cs typeface="Consolas"/>
                <a:sym typeface="Consolas"/>
              </a:rPr>
              <a:t>Serial</a:t>
            </a:r>
            <a:r>
              <a:rPr b="0" i="0" lang="en-US" sz="1400" u="none" cap="none" strike="noStrike">
                <a:solidFill>
                  <a:srgbClr val="000000"/>
                </a:solidFill>
                <a:latin typeface="Consolas"/>
                <a:ea typeface="Consolas"/>
                <a:cs typeface="Consolas"/>
                <a:sym typeface="Consolas"/>
              </a:rPr>
              <a:t>.</a:t>
            </a:r>
            <a:r>
              <a:rPr b="0" i="0" lang="en-US" sz="1400" u="none" cap="none" strike="noStrike">
                <a:solidFill>
                  <a:srgbClr val="795E26"/>
                </a:solidFill>
                <a:latin typeface="Consolas"/>
                <a:ea typeface="Consolas"/>
                <a:cs typeface="Consolas"/>
                <a:sym typeface="Consolas"/>
              </a:rPr>
              <a:t>print</a:t>
            </a:r>
            <a:r>
              <a:rPr b="0" i="0" lang="en-US" sz="1400" u="none" cap="none" strike="noStrike">
                <a:solidFill>
                  <a:srgbClr val="000000"/>
                </a:solidFill>
                <a:latin typeface="Consolas"/>
                <a:ea typeface="Consolas"/>
                <a:cs typeface="Consolas"/>
                <a:sym typeface="Consolas"/>
              </a:rPr>
              <a:t>(</a:t>
            </a:r>
            <a:r>
              <a:rPr b="0" i="0" lang="en-US" sz="1400" u="none" cap="none" strike="noStrike">
                <a:solidFill>
                  <a:srgbClr val="A31515"/>
                </a:solidFill>
                <a:latin typeface="Consolas"/>
                <a:ea typeface="Consolas"/>
                <a:cs typeface="Consolas"/>
                <a:sym typeface="Consolas"/>
              </a:rPr>
              <a:t>"Publishing message</a:t>
            </a:r>
            <a:r>
              <a:rPr b="0" i="0" lang="en-US" sz="1400" u="none" cap="none" strike="noStrike">
                <a:solidFill>
                  <a:srgbClr val="EE0000"/>
                </a:solidFill>
                <a:latin typeface="Consolas"/>
                <a:ea typeface="Consolas"/>
                <a:cs typeface="Consolas"/>
                <a:sym typeface="Consolas"/>
              </a:rPr>
              <a:t>\t</a:t>
            </a:r>
            <a:r>
              <a:rPr b="0" i="0" lang="en-US" sz="1400" u="none" cap="none" strike="noStrike">
                <a:solidFill>
                  <a:srgbClr val="A31515"/>
                </a:solidFill>
                <a:latin typeface="Consolas"/>
                <a:ea typeface="Consolas"/>
                <a:cs typeface="Consolas"/>
                <a:sym typeface="Consolas"/>
              </a:rPr>
              <a:t>"</a:t>
            </a:r>
            <a:r>
              <a:rPr b="0" i="0" lang="en-US" sz="1400" u="none" cap="none" strike="noStrike">
                <a:solidFill>
                  <a:srgbClr val="000000"/>
                </a:solidFill>
                <a:latin typeface="Consolas"/>
                <a:ea typeface="Consolas"/>
                <a:cs typeface="Consolas"/>
                <a:sym typeface="Consolas"/>
              </a:rPr>
              <a:t>);</a:t>
            </a:r>
            <a:endParaRPr/>
          </a:p>
          <a:p>
            <a:pPr indent="0" lvl="0" marL="0" marR="0" rtl="0" algn="l">
              <a:lnSpc>
                <a:spcPct val="100000"/>
              </a:lnSpc>
              <a:spcBef>
                <a:spcPts val="0"/>
              </a:spcBef>
              <a:spcAft>
                <a:spcPts val="0"/>
              </a:spcAft>
              <a:buNone/>
            </a:pPr>
            <a:br>
              <a:rPr b="0" i="0" lang="en-US" sz="1400" u="none" cap="none" strike="noStrike">
                <a:solidFill>
                  <a:srgbClr val="000000"/>
                </a:solidFill>
                <a:latin typeface="Consolas"/>
                <a:ea typeface="Consolas"/>
                <a:cs typeface="Consolas"/>
                <a:sym typeface="Consolas"/>
              </a:rPr>
            </a:br>
            <a:r>
              <a:rPr b="0" i="0" lang="en-US" sz="1400" u="none" cap="none" strike="noStrike">
                <a:solidFill>
                  <a:srgbClr val="008000"/>
                </a:solidFill>
                <a:latin typeface="Consolas"/>
                <a:ea typeface="Consolas"/>
                <a:cs typeface="Consolas"/>
                <a:sym typeface="Consolas"/>
              </a:rPr>
              <a:t>  // Read Sensor Data</a:t>
            </a:r>
            <a:endParaRPr b="0" i="0" sz="14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None/>
            </a:pPr>
            <a:r>
              <a:rPr b="0" i="0" lang="en-US" sz="1400" u="none" cap="none" strike="noStrike">
                <a:solidFill>
                  <a:srgbClr val="000000"/>
                </a:solidFill>
                <a:latin typeface="Consolas"/>
                <a:ea typeface="Consolas"/>
                <a:cs typeface="Consolas"/>
                <a:sym typeface="Consolas"/>
              </a:rPr>
              <a:t>  </a:t>
            </a:r>
            <a:r>
              <a:rPr b="0" i="0" lang="en-US" sz="1400" u="none" cap="none" strike="noStrike">
                <a:solidFill>
                  <a:srgbClr val="0000FF"/>
                </a:solidFill>
                <a:latin typeface="Consolas"/>
                <a:ea typeface="Consolas"/>
                <a:cs typeface="Consolas"/>
                <a:sym typeface="Consolas"/>
              </a:rPr>
              <a:t>float</a:t>
            </a:r>
            <a:r>
              <a:rPr b="0" i="0" lang="en-US" sz="1400" u="none" cap="none" strike="noStrike">
                <a:solidFill>
                  <a:srgbClr val="000000"/>
                </a:solidFill>
                <a:latin typeface="Consolas"/>
                <a:ea typeface="Consolas"/>
                <a:cs typeface="Consolas"/>
                <a:sym typeface="Consolas"/>
              </a:rPr>
              <a:t> </a:t>
            </a:r>
            <a:r>
              <a:rPr b="0" i="0" lang="en-US" sz="1400" u="none" cap="none" strike="noStrike">
                <a:solidFill>
                  <a:srgbClr val="001080"/>
                </a:solidFill>
                <a:latin typeface="Consolas"/>
                <a:ea typeface="Consolas"/>
                <a:cs typeface="Consolas"/>
                <a:sym typeface="Consolas"/>
              </a:rPr>
              <a:t>temperature</a:t>
            </a:r>
            <a:r>
              <a:rPr b="0" i="0" lang="en-US" sz="1400" u="none" cap="none" strike="noStrike">
                <a:solidFill>
                  <a:srgbClr val="000000"/>
                </a:solidFill>
                <a:latin typeface="Consolas"/>
                <a:ea typeface="Consolas"/>
                <a:cs typeface="Consolas"/>
                <a:sym typeface="Consolas"/>
              </a:rPr>
              <a:t> = </a:t>
            </a:r>
            <a:r>
              <a:rPr b="0" i="0" lang="en-US" sz="1400" u="none" cap="none" strike="noStrike">
                <a:solidFill>
                  <a:srgbClr val="001080"/>
                </a:solidFill>
                <a:latin typeface="Consolas"/>
                <a:ea typeface="Consolas"/>
                <a:cs typeface="Consolas"/>
                <a:sym typeface="Consolas"/>
              </a:rPr>
              <a:t>carrier</a:t>
            </a:r>
            <a:r>
              <a:rPr b="0" i="0" lang="en-US" sz="1400" u="none" cap="none" strike="noStrike">
                <a:solidFill>
                  <a:srgbClr val="000000"/>
                </a:solidFill>
                <a:latin typeface="Consolas"/>
                <a:ea typeface="Consolas"/>
                <a:cs typeface="Consolas"/>
                <a:sym typeface="Consolas"/>
              </a:rPr>
              <a:t>.</a:t>
            </a:r>
            <a:r>
              <a:rPr b="0" i="0" lang="en-US" sz="1400" u="none" cap="none" strike="noStrike">
                <a:solidFill>
                  <a:srgbClr val="001080"/>
                </a:solidFill>
                <a:latin typeface="Consolas"/>
                <a:ea typeface="Consolas"/>
                <a:cs typeface="Consolas"/>
                <a:sym typeface="Consolas"/>
              </a:rPr>
              <a:t>Env</a:t>
            </a:r>
            <a:r>
              <a:rPr b="0" i="0" lang="en-US" sz="1400" u="none" cap="none" strike="noStrike">
                <a:solidFill>
                  <a:srgbClr val="000000"/>
                </a:solidFill>
                <a:latin typeface="Consolas"/>
                <a:ea typeface="Consolas"/>
                <a:cs typeface="Consolas"/>
                <a:sym typeface="Consolas"/>
              </a:rPr>
              <a:t>.</a:t>
            </a:r>
            <a:r>
              <a:rPr b="0" i="0" lang="en-US" sz="1400" u="none" cap="none" strike="noStrike">
                <a:solidFill>
                  <a:srgbClr val="795E26"/>
                </a:solidFill>
                <a:latin typeface="Consolas"/>
                <a:ea typeface="Consolas"/>
                <a:cs typeface="Consolas"/>
                <a:sym typeface="Consolas"/>
              </a:rPr>
              <a:t>readTemperature</a:t>
            </a:r>
            <a:r>
              <a:rPr b="0" i="0" lang="en-US" sz="1400" u="none" cap="none" strike="noStrike">
                <a:solidFill>
                  <a:srgbClr val="000000"/>
                </a:solidFill>
                <a:latin typeface="Consolas"/>
                <a:ea typeface="Consolas"/>
                <a:cs typeface="Consolas"/>
                <a:sym typeface="Consolas"/>
              </a:rPr>
              <a:t>();</a:t>
            </a:r>
            <a:endParaRPr/>
          </a:p>
          <a:p>
            <a:pPr indent="0" lvl="0" marL="0" marR="0" rtl="0" algn="l">
              <a:lnSpc>
                <a:spcPct val="100000"/>
              </a:lnSpc>
              <a:spcBef>
                <a:spcPts val="0"/>
              </a:spcBef>
              <a:spcAft>
                <a:spcPts val="0"/>
              </a:spcAft>
              <a:buNone/>
            </a:pPr>
            <a:r>
              <a:rPr b="0" i="0" lang="en-US" sz="1400" u="none" cap="none" strike="noStrike">
                <a:solidFill>
                  <a:srgbClr val="000000"/>
                </a:solidFill>
                <a:latin typeface="Consolas"/>
                <a:ea typeface="Consolas"/>
                <a:cs typeface="Consolas"/>
                <a:sym typeface="Consolas"/>
              </a:rPr>
              <a:t>  </a:t>
            </a:r>
            <a:r>
              <a:rPr b="0" i="0" lang="en-US" sz="1400" u="none" cap="none" strike="noStrike">
                <a:solidFill>
                  <a:srgbClr val="0000FF"/>
                </a:solidFill>
                <a:latin typeface="Consolas"/>
                <a:ea typeface="Consolas"/>
                <a:cs typeface="Consolas"/>
                <a:sym typeface="Consolas"/>
              </a:rPr>
              <a:t>float</a:t>
            </a:r>
            <a:r>
              <a:rPr b="0" i="0" lang="en-US" sz="1400" u="none" cap="none" strike="noStrike">
                <a:solidFill>
                  <a:srgbClr val="000000"/>
                </a:solidFill>
                <a:latin typeface="Consolas"/>
                <a:ea typeface="Consolas"/>
                <a:cs typeface="Consolas"/>
                <a:sym typeface="Consolas"/>
              </a:rPr>
              <a:t> </a:t>
            </a:r>
            <a:r>
              <a:rPr b="0" i="0" lang="en-US" sz="1400" u="none" cap="none" strike="noStrike">
                <a:solidFill>
                  <a:srgbClr val="001080"/>
                </a:solidFill>
                <a:latin typeface="Consolas"/>
                <a:ea typeface="Consolas"/>
                <a:cs typeface="Consolas"/>
                <a:sym typeface="Consolas"/>
              </a:rPr>
              <a:t>humidity</a:t>
            </a:r>
            <a:r>
              <a:rPr b="0" i="0" lang="en-US" sz="1400" u="none" cap="none" strike="noStrike">
                <a:solidFill>
                  <a:srgbClr val="000000"/>
                </a:solidFill>
                <a:latin typeface="Consolas"/>
                <a:ea typeface="Consolas"/>
                <a:cs typeface="Consolas"/>
                <a:sym typeface="Consolas"/>
              </a:rPr>
              <a:t> = </a:t>
            </a:r>
            <a:r>
              <a:rPr b="0" i="0" lang="en-US" sz="1400" u="none" cap="none" strike="noStrike">
                <a:solidFill>
                  <a:srgbClr val="001080"/>
                </a:solidFill>
                <a:latin typeface="Consolas"/>
                <a:ea typeface="Consolas"/>
                <a:cs typeface="Consolas"/>
                <a:sym typeface="Consolas"/>
              </a:rPr>
              <a:t>carrier</a:t>
            </a:r>
            <a:r>
              <a:rPr b="0" i="0" lang="en-US" sz="1400" u="none" cap="none" strike="noStrike">
                <a:solidFill>
                  <a:srgbClr val="000000"/>
                </a:solidFill>
                <a:latin typeface="Consolas"/>
                <a:ea typeface="Consolas"/>
                <a:cs typeface="Consolas"/>
                <a:sym typeface="Consolas"/>
              </a:rPr>
              <a:t>.</a:t>
            </a:r>
            <a:r>
              <a:rPr b="0" i="0" lang="en-US" sz="1400" u="none" cap="none" strike="noStrike">
                <a:solidFill>
                  <a:srgbClr val="001080"/>
                </a:solidFill>
                <a:latin typeface="Consolas"/>
                <a:ea typeface="Consolas"/>
                <a:cs typeface="Consolas"/>
                <a:sym typeface="Consolas"/>
              </a:rPr>
              <a:t>Env</a:t>
            </a:r>
            <a:r>
              <a:rPr b="0" i="0" lang="en-US" sz="1400" u="none" cap="none" strike="noStrike">
                <a:solidFill>
                  <a:srgbClr val="000000"/>
                </a:solidFill>
                <a:latin typeface="Consolas"/>
                <a:ea typeface="Consolas"/>
                <a:cs typeface="Consolas"/>
                <a:sym typeface="Consolas"/>
              </a:rPr>
              <a:t>.</a:t>
            </a:r>
            <a:r>
              <a:rPr b="0" i="0" lang="en-US" sz="1400" u="none" cap="none" strike="noStrike">
                <a:solidFill>
                  <a:srgbClr val="795E26"/>
                </a:solidFill>
                <a:latin typeface="Consolas"/>
                <a:ea typeface="Consolas"/>
                <a:cs typeface="Consolas"/>
                <a:sym typeface="Consolas"/>
              </a:rPr>
              <a:t>readHumidity</a:t>
            </a:r>
            <a:r>
              <a:rPr b="0" i="0" lang="en-US" sz="1400" u="none" cap="none" strike="noStrike">
                <a:solidFill>
                  <a:srgbClr val="000000"/>
                </a:solidFill>
                <a:latin typeface="Consolas"/>
                <a:ea typeface="Consolas"/>
                <a:cs typeface="Consolas"/>
                <a:sym typeface="Consolas"/>
              </a:rPr>
              <a:t>();</a:t>
            </a:r>
            <a:br>
              <a:rPr b="0" i="0" lang="en-US" sz="1400" u="none" cap="none" strike="noStrike">
                <a:solidFill>
                  <a:srgbClr val="000000"/>
                </a:solidFill>
                <a:latin typeface="Consolas"/>
                <a:ea typeface="Consolas"/>
                <a:cs typeface="Consolas"/>
                <a:sym typeface="Consolas"/>
              </a:rPr>
            </a:br>
            <a:r>
              <a:rPr b="0" i="0" lang="en-US" sz="1400" u="none" cap="none" strike="noStrike">
                <a:solidFill>
                  <a:srgbClr val="000000"/>
                </a:solidFill>
                <a:latin typeface="Consolas"/>
                <a:ea typeface="Consolas"/>
                <a:cs typeface="Consolas"/>
                <a:sym typeface="Consolas"/>
              </a:rPr>
              <a:t>  …</a:t>
            </a:r>
            <a:br>
              <a:rPr b="0" i="0" lang="en-US" sz="1400" u="none" cap="none" strike="noStrike">
                <a:solidFill>
                  <a:srgbClr val="000000"/>
                </a:solidFill>
                <a:latin typeface="Consolas"/>
                <a:ea typeface="Consolas"/>
                <a:cs typeface="Consolas"/>
                <a:sym typeface="Consolas"/>
              </a:rPr>
            </a:br>
            <a:r>
              <a:rPr b="0" i="0" lang="en-US" sz="1400" u="none" cap="none" strike="noStrike">
                <a:solidFill>
                  <a:srgbClr val="000000"/>
                </a:solidFill>
                <a:latin typeface="Consolas"/>
                <a:ea typeface="Consolas"/>
                <a:cs typeface="Consolas"/>
                <a:sym typeface="Consolas"/>
              </a:rPr>
              <a:t>  </a:t>
            </a:r>
            <a:r>
              <a:rPr b="0" i="0" lang="en-US" sz="1400" u="none" cap="none" strike="noStrike">
                <a:solidFill>
                  <a:srgbClr val="267F99"/>
                </a:solidFill>
                <a:latin typeface="Consolas"/>
                <a:ea typeface="Consolas"/>
                <a:cs typeface="Consolas"/>
                <a:sym typeface="Consolas"/>
              </a:rPr>
              <a:t>DynamicJsonDocument</a:t>
            </a:r>
            <a:r>
              <a:rPr b="0" i="0" lang="en-US" sz="1400" u="none" cap="none" strike="noStrike">
                <a:solidFill>
                  <a:srgbClr val="000000"/>
                </a:solidFill>
                <a:latin typeface="Consolas"/>
                <a:ea typeface="Consolas"/>
                <a:cs typeface="Consolas"/>
                <a:sym typeface="Consolas"/>
              </a:rPr>
              <a:t> </a:t>
            </a:r>
            <a:r>
              <a:rPr b="0" i="0" lang="en-US" sz="1400" u="none" cap="none" strike="noStrike">
                <a:solidFill>
                  <a:srgbClr val="001080"/>
                </a:solidFill>
                <a:latin typeface="Consolas"/>
                <a:ea typeface="Consolas"/>
                <a:cs typeface="Consolas"/>
                <a:sym typeface="Consolas"/>
              </a:rPr>
              <a:t>doc</a:t>
            </a:r>
            <a:r>
              <a:rPr b="0" i="0" lang="en-US" sz="1400" u="none" cap="none" strike="noStrike">
                <a:solidFill>
                  <a:srgbClr val="000000"/>
                </a:solidFill>
                <a:latin typeface="Consolas"/>
                <a:ea typeface="Consolas"/>
                <a:cs typeface="Consolas"/>
                <a:sym typeface="Consolas"/>
              </a:rPr>
              <a:t>(</a:t>
            </a:r>
            <a:r>
              <a:rPr b="0" i="0" lang="en-US" sz="1400" u="none" cap="none" strike="noStrike">
                <a:solidFill>
                  <a:srgbClr val="098658"/>
                </a:solidFill>
                <a:latin typeface="Consolas"/>
                <a:ea typeface="Consolas"/>
                <a:cs typeface="Consolas"/>
                <a:sym typeface="Consolas"/>
              </a:rPr>
              <a:t>1024</a:t>
            </a:r>
            <a:r>
              <a:rPr b="0" i="0" lang="en-US" sz="1400" u="none" cap="none" strike="noStrike">
                <a:solidFill>
                  <a:srgbClr val="000000"/>
                </a:solidFill>
                <a:latin typeface="Consolas"/>
                <a:ea typeface="Consolas"/>
                <a:cs typeface="Consolas"/>
                <a:sym typeface="Consolas"/>
              </a:rPr>
              <a:t>);</a:t>
            </a:r>
            <a:endParaRPr/>
          </a:p>
          <a:p>
            <a:pPr indent="0" lvl="0" marL="0" marR="0" rtl="0" algn="l">
              <a:lnSpc>
                <a:spcPct val="100000"/>
              </a:lnSpc>
              <a:spcBef>
                <a:spcPts val="0"/>
              </a:spcBef>
              <a:spcAft>
                <a:spcPts val="0"/>
              </a:spcAft>
              <a:buNone/>
            </a:pPr>
            <a:r>
              <a:rPr b="0" i="0" lang="en-US" sz="1400" u="none" cap="none" strike="noStrike">
                <a:solidFill>
                  <a:srgbClr val="000000"/>
                </a:solidFill>
                <a:latin typeface="Consolas"/>
                <a:ea typeface="Consolas"/>
                <a:cs typeface="Consolas"/>
                <a:sym typeface="Consolas"/>
              </a:rPr>
              <a:t>  </a:t>
            </a:r>
            <a:r>
              <a:rPr b="0" i="0" lang="en-US" sz="1400" u="none" cap="none" strike="noStrike">
                <a:solidFill>
                  <a:srgbClr val="001080"/>
                </a:solidFill>
                <a:latin typeface="Consolas"/>
                <a:ea typeface="Consolas"/>
                <a:cs typeface="Consolas"/>
                <a:sym typeface="Consolas"/>
              </a:rPr>
              <a:t>doc</a:t>
            </a:r>
            <a:r>
              <a:rPr b="0" i="0" lang="en-US" sz="1400" u="none" cap="none" strike="noStrike">
                <a:solidFill>
                  <a:srgbClr val="795E26"/>
                </a:solidFill>
                <a:latin typeface="Consolas"/>
                <a:ea typeface="Consolas"/>
                <a:cs typeface="Consolas"/>
                <a:sym typeface="Consolas"/>
              </a:rPr>
              <a:t>[</a:t>
            </a:r>
            <a:r>
              <a:rPr b="0" i="0" lang="en-US" sz="1400" u="none" cap="none" strike="noStrike">
                <a:solidFill>
                  <a:srgbClr val="A31515"/>
                </a:solidFill>
                <a:latin typeface="Consolas"/>
                <a:ea typeface="Consolas"/>
                <a:cs typeface="Consolas"/>
                <a:sym typeface="Consolas"/>
              </a:rPr>
              <a:t>"messageId"</a:t>
            </a:r>
            <a:r>
              <a:rPr b="0" i="0" lang="en-US" sz="1400" u="none" cap="none" strike="noStrike">
                <a:solidFill>
                  <a:srgbClr val="795E26"/>
                </a:solidFill>
                <a:latin typeface="Consolas"/>
                <a:ea typeface="Consolas"/>
                <a:cs typeface="Consolas"/>
                <a:sym typeface="Consolas"/>
              </a:rPr>
              <a:t>]</a:t>
            </a:r>
            <a:r>
              <a:rPr b="0" i="0" lang="en-US" sz="1400" u="none" cap="none" strike="noStrike">
                <a:solidFill>
                  <a:srgbClr val="000000"/>
                </a:solidFill>
                <a:latin typeface="Consolas"/>
                <a:ea typeface="Consolas"/>
                <a:cs typeface="Consolas"/>
                <a:sym typeface="Consolas"/>
              </a:rPr>
              <a:t> </a:t>
            </a:r>
            <a:r>
              <a:rPr b="0" i="0" lang="en-US" sz="1400" u="none" cap="none" strike="noStrike">
                <a:solidFill>
                  <a:srgbClr val="795E26"/>
                </a:solidFill>
                <a:latin typeface="Consolas"/>
                <a:ea typeface="Consolas"/>
                <a:cs typeface="Consolas"/>
                <a:sym typeface="Consolas"/>
              </a:rPr>
              <a:t>=</a:t>
            </a:r>
            <a:r>
              <a:rPr b="0" i="0" lang="en-US" sz="1400" u="none" cap="none" strike="noStrike">
                <a:solidFill>
                  <a:srgbClr val="000000"/>
                </a:solidFill>
                <a:latin typeface="Consolas"/>
                <a:ea typeface="Consolas"/>
                <a:cs typeface="Consolas"/>
                <a:sym typeface="Consolas"/>
              </a:rPr>
              <a:t> </a:t>
            </a:r>
            <a:r>
              <a:rPr b="0" i="0" lang="en-US" sz="1400" u="none" cap="none" strike="noStrike">
                <a:solidFill>
                  <a:srgbClr val="001080"/>
                </a:solidFill>
                <a:latin typeface="Consolas"/>
                <a:ea typeface="Consolas"/>
                <a:cs typeface="Consolas"/>
                <a:sym typeface="Consolas"/>
              </a:rPr>
              <a:t>meesageId</a:t>
            </a:r>
            <a:r>
              <a:rPr b="0" i="0" lang="en-US" sz="1400" u="none" cap="none" strike="noStrike">
                <a:solidFill>
                  <a:srgbClr val="000000"/>
                </a:solidFill>
                <a:latin typeface="Consolas"/>
                <a:ea typeface="Consolas"/>
                <a:cs typeface="Consolas"/>
                <a:sym typeface="Consolas"/>
              </a:rPr>
              <a:t>++;</a:t>
            </a:r>
            <a:endParaRPr/>
          </a:p>
          <a:p>
            <a:pPr indent="0" lvl="0" marL="0" marR="0" rtl="0" algn="l">
              <a:lnSpc>
                <a:spcPct val="100000"/>
              </a:lnSpc>
              <a:spcBef>
                <a:spcPts val="0"/>
              </a:spcBef>
              <a:spcAft>
                <a:spcPts val="0"/>
              </a:spcAft>
              <a:buNone/>
            </a:pPr>
            <a:r>
              <a:rPr b="0" i="0" lang="en-US" sz="1400" u="none" cap="none" strike="noStrike">
                <a:solidFill>
                  <a:srgbClr val="000000"/>
                </a:solidFill>
                <a:latin typeface="Consolas"/>
                <a:ea typeface="Consolas"/>
                <a:cs typeface="Consolas"/>
                <a:sym typeface="Consolas"/>
              </a:rPr>
              <a:t>  </a:t>
            </a:r>
            <a:r>
              <a:rPr b="0" i="0" lang="en-US" sz="1400" u="none" cap="none" strike="noStrike">
                <a:solidFill>
                  <a:srgbClr val="001080"/>
                </a:solidFill>
                <a:latin typeface="Consolas"/>
                <a:ea typeface="Consolas"/>
                <a:cs typeface="Consolas"/>
                <a:sym typeface="Consolas"/>
              </a:rPr>
              <a:t>doc</a:t>
            </a:r>
            <a:r>
              <a:rPr b="0" i="0" lang="en-US" sz="1400" u="none" cap="none" strike="noStrike">
                <a:solidFill>
                  <a:srgbClr val="795E26"/>
                </a:solidFill>
                <a:latin typeface="Consolas"/>
                <a:ea typeface="Consolas"/>
                <a:cs typeface="Consolas"/>
                <a:sym typeface="Consolas"/>
              </a:rPr>
              <a:t>[</a:t>
            </a:r>
            <a:r>
              <a:rPr b="0" i="0" lang="en-US" sz="1400" u="none" cap="none" strike="noStrike">
                <a:solidFill>
                  <a:srgbClr val="A31515"/>
                </a:solidFill>
                <a:latin typeface="Consolas"/>
                <a:ea typeface="Consolas"/>
                <a:cs typeface="Consolas"/>
                <a:sym typeface="Consolas"/>
              </a:rPr>
              <a:t>"deviceId"</a:t>
            </a:r>
            <a:r>
              <a:rPr b="0" i="0" lang="en-US" sz="1400" u="none" cap="none" strike="noStrike">
                <a:solidFill>
                  <a:srgbClr val="795E26"/>
                </a:solidFill>
                <a:latin typeface="Consolas"/>
                <a:ea typeface="Consolas"/>
                <a:cs typeface="Consolas"/>
                <a:sym typeface="Consolas"/>
              </a:rPr>
              <a:t>]</a:t>
            </a:r>
            <a:r>
              <a:rPr b="0" i="0" lang="en-US" sz="1400" u="none" cap="none" strike="noStrike">
                <a:solidFill>
                  <a:srgbClr val="000000"/>
                </a:solidFill>
                <a:latin typeface="Consolas"/>
                <a:ea typeface="Consolas"/>
                <a:cs typeface="Consolas"/>
                <a:sym typeface="Consolas"/>
              </a:rPr>
              <a:t> </a:t>
            </a:r>
            <a:r>
              <a:rPr b="0" i="0" lang="en-US" sz="1400" u="none" cap="none" strike="noStrike">
                <a:solidFill>
                  <a:srgbClr val="795E26"/>
                </a:solidFill>
                <a:latin typeface="Consolas"/>
                <a:ea typeface="Consolas"/>
                <a:cs typeface="Consolas"/>
                <a:sym typeface="Consolas"/>
              </a:rPr>
              <a:t>=</a:t>
            </a:r>
            <a:r>
              <a:rPr b="0" i="0" lang="en-US" sz="1400" u="none" cap="none" strike="noStrike">
                <a:solidFill>
                  <a:srgbClr val="000000"/>
                </a:solidFill>
                <a:latin typeface="Consolas"/>
                <a:ea typeface="Consolas"/>
                <a:cs typeface="Consolas"/>
                <a:sym typeface="Consolas"/>
              </a:rPr>
              <a:t> </a:t>
            </a:r>
            <a:r>
              <a:rPr b="0" i="0" lang="en-US" sz="1400" u="none" cap="none" strike="noStrike">
                <a:solidFill>
                  <a:srgbClr val="A31515"/>
                </a:solidFill>
                <a:latin typeface="Consolas"/>
                <a:ea typeface="Consolas"/>
                <a:cs typeface="Consolas"/>
                <a:sym typeface="Consolas"/>
              </a:rPr>
              <a:t>"MKR WiFI 1010 Client"</a:t>
            </a:r>
            <a:r>
              <a:rPr b="0" i="0" lang="en-US" sz="1400" u="none" cap="none" strike="noStrike">
                <a:solidFill>
                  <a:srgbClr val="000000"/>
                </a:solidFill>
                <a:latin typeface="Consolas"/>
                <a:ea typeface="Consolas"/>
                <a:cs typeface="Consolas"/>
                <a:sym typeface="Consolas"/>
              </a:rPr>
              <a:t>;</a:t>
            </a:r>
            <a:endParaRPr/>
          </a:p>
          <a:p>
            <a:pPr indent="0" lvl="0" marL="0" marR="0" rtl="0" algn="l">
              <a:lnSpc>
                <a:spcPct val="100000"/>
              </a:lnSpc>
              <a:spcBef>
                <a:spcPts val="0"/>
              </a:spcBef>
              <a:spcAft>
                <a:spcPts val="0"/>
              </a:spcAft>
              <a:buNone/>
            </a:pPr>
            <a:r>
              <a:rPr b="0" i="0" lang="en-US" sz="1400" u="none" cap="none" strike="noStrike">
                <a:solidFill>
                  <a:srgbClr val="000000"/>
                </a:solidFill>
                <a:latin typeface="Consolas"/>
                <a:ea typeface="Consolas"/>
                <a:cs typeface="Consolas"/>
                <a:sym typeface="Consolas"/>
              </a:rPr>
              <a:t>  </a:t>
            </a:r>
            <a:r>
              <a:rPr b="0" i="0" lang="en-US" sz="1400" u="none" cap="none" strike="noStrike">
                <a:solidFill>
                  <a:srgbClr val="001080"/>
                </a:solidFill>
                <a:latin typeface="Consolas"/>
                <a:ea typeface="Consolas"/>
                <a:cs typeface="Consolas"/>
                <a:sym typeface="Consolas"/>
              </a:rPr>
              <a:t>doc</a:t>
            </a:r>
            <a:r>
              <a:rPr b="0" i="0" lang="en-US" sz="1400" u="none" cap="none" strike="noStrike">
                <a:solidFill>
                  <a:srgbClr val="795E26"/>
                </a:solidFill>
                <a:latin typeface="Consolas"/>
                <a:ea typeface="Consolas"/>
                <a:cs typeface="Consolas"/>
                <a:sym typeface="Consolas"/>
              </a:rPr>
              <a:t>[</a:t>
            </a:r>
            <a:r>
              <a:rPr b="0" i="0" lang="en-US" sz="1400" u="none" cap="none" strike="noStrike">
                <a:solidFill>
                  <a:srgbClr val="A31515"/>
                </a:solidFill>
                <a:latin typeface="Consolas"/>
                <a:ea typeface="Consolas"/>
                <a:cs typeface="Consolas"/>
                <a:sym typeface="Consolas"/>
              </a:rPr>
              <a:t>"temperature"</a:t>
            </a:r>
            <a:r>
              <a:rPr b="0" i="0" lang="en-US" sz="1400" u="none" cap="none" strike="noStrike">
                <a:solidFill>
                  <a:srgbClr val="795E26"/>
                </a:solidFill>
                <a:latin typeface="Consolas"/>
                <a:ea typeface="Consolas"/>
                <a:cs typeface="Consolas"/>
                <a:sym typeface="Consolas"/>
              </a:rPr>
              <a:t>]</a:t>
            </a:r>
            <a:r>
              <a:rPr b="0" i="0" lang="en-US" sz="1400" u="none" cap="none" strike="noStrike">
                <a:solidFill>
                  <a:srgbClr val="000000"/>
                </a:solidFill>
                <a:latin typeface="Consolas"/>
                <a:ea typeface="Consolas"/>
                <a:cs typeface="Consolas"/>
                <a:sym typeface="Consolas"/>
              </a:rPr>
              <a:t> </a:t>
            </a:r>
            <a:r>
              <a:rPr b="0" i="0" lang="en-US" sz="1400" u="none" cap="none" strike="noStrike">
                <a:solidFill>
                  <a:srgbClr val="795E26"/>
                </a:solidFill>
                <a:latin typeface="Consolas"/>
                <a:ea typeface="Consolas"/>
                <a:cs typeface="Consolas"/>
                <a:sym typeface="Consolas"/>
              </a:rPr>
              <a:t>=</a:t>
            </a:r>
            <a:r>
              <a:rPr b="0" i="0" lang="en-US" sz="1400" u="none" cap="none" strike="noStrike">
                <a:solidFill>
                  <a:srgbClr val="000000"/>
                </a:solidFill>
                <a:latin typeface="Consolas"/>
                <a:ea typeface="Consolas"/>
                <a:cs typeface="Consolas"/>
                <a:sym typeface="Consolas"/>
              </a:rPr>
              <a:t> </a:t>
            </a:r>
            <a:r>
              <a:rPr b="0" i="0" lang="en-US" sz="1400" u="none" cap="none" strike="noStrike">
                <a:solidFill>
                  <a:srgbClr val="001080"/>
                </a:solidFill>
                <a:latin typeface="Consolas"/>
                <a:ea typeface="Consolas"/>
                <a:cs typeface="Consolas"/>
                <a:sym typeface="Consolas"/>
              </a:rPr>
              <a:t>temperature</a:t>
            </a:r>
            <a:r>
              <a:rPr b="0" i="0" lang="en-US" sz="1400" u="none" cap="none" strike="noStrike">
                <a:solidFill>
                  <a:srgbClr val="000000"/>
                </a:solidFill>
                <a:latin typeface="Consolas"/>
                <a:ea typeface="Consolas"/>
                <a:cs typeface="Consolas"/>
                <a:sym typeface="Consolas"/>
              </a:rPr>
              <a:t>;</a:t>
            </a:r>
            <a:endParaRPr/>
          </a:p>
          <a:p>
            <a:pPr indent="0" lvl="0" marL="0" marR="0" rtl="0" algn="l">
              <a:lnSpc>
                <a:spcPct val="100000"/>
              </a:lnSpc>
              <a:spcBef>
                <a:spcPts val="0"/>
              </a:spcBef>
              <a:spcAft>
                <a:spcPts val="0"/>
              </a:spcAft>
              <a:buNone/>
            </a:pPr>
            <a:r>
              <a:rPr b="0" i="0" lang="en-US" sz="1400" u="none" cap="none" strike="noStrike">
                <a:solidFill>
                  <a:srgbClr val="000000"/>
                </a:solidFill>
                <a:latin typeface="Consolas"/>
                <a:ea typeface="Consolas"/>
                <a:cs typeface="Consolas"/>
                <a:sym typeface="Consolas"/>
              </a:rPr>
              <a:t>  </a:t>
            </a:r>
            <a:r>
              <a:rPr b="0" i="0" lang="en-US" sz="1400" u="none" cap="none" strike="noStrike">
                <a:solidFill>
                  <a:srgbClr val="001080"/>
                </a:solidFill>
                <a:latin typeface="Consolas"/>
                <a:ea typeface="Consolas"/>
                <a:cs typeface="Consolas"/>
                <a:sym typeface="Consolas"/>
              </a:rPr>
              <a:t>doc</a:t>
            </a:r>
            <a:r>
              <a:rPr b="0" i="0" lang="en-US" sz="1400" u="none" cap="none" strike="noStrike">
                <a:solidFill>
                  <a:srgbClr val="795E26"/>
                </a:solidFill>
                <a:latin typeface="Consolas"/>
                <a:ea typeface="Consolas"/>
                <a:cs typeface="Consolas"/>
                <a:sym typeface="Consolas"/>
              </a:rPr>
              <a:t>[</a:t>
            </a:r>
            <a:r>
              <a:rPr b="0" i="0" lang="en-US" sz="1400" u="none" cap="none" strike="noStrike">
                <a:solidFill>
                  <a:srgbClr val="A31515"/>
                </a:solidFill>
                <a:latin typeface="Consolas"/>
                <a:ea typeface="Consolas"/>
                <a:cs typeface="Consolas"/>
                <a:sym typeface="Consolas"/>
              </a:rPr>
              <a:t>"humidity"</a:t>
            </a:r>
            <a:r>
              <a:rPr b="0" i="0" lang="en-US" sz="1400" u="none" cap="none" strike="noStrike">
                <a:solidFill>
                  <a:srgbClr val="795E26"/>
                </a:solidFill>
                <a:latin typeface="Consolas"/>
                <a:ea typeface="Consolas"/>
                <a:cs typeface="Consolas"/>
                <a:sym typeface="Consolas"/>
              </a:rPr>
              <a:t>]</a:t>
            </a:r>
            <a:r>
              <a:rPr b="0" i="0" lang="en-US" sz="1400" u="none" cap="none" strike="noStrike">
                <a:solidFill>
                  <a:srgbClr val="000000"/>
                </a:solidFill>
                <a:latin typeface="Consolas"/>
                <a:ea typeface="Consolas"/>
                <a:cs typeface="Consolas"/>
                <a:sym typeface="Consolas"/>
              </a:rPr>
              <a:t> </a:t>
            </a:r>
            <a:r>
              <a:rPr b="0" i="0" lang="en-US" sz="1400" u="none" cap="none" strike="noStrike">
                <a:solidFill>
                  <a:srgbClr val="795E26"/>
                </a:solidFill>
                <a:latin typeface="Consolas"/>
                <a:ea typeface="Consolas"/>
                <a:cs typeface="Consolas"/>
                <a:sym typeface="Consolas"/>
              </a:rPr>
              <a:t>=</a:t>
            </a:r>
            <a:r>
              <a:rPr b="0" i="0" lang="en-US" sz="1400" u="none" cap="none" strike="noStrike">
                <a:solidFill>
                  <a:srgbClr val="000000"/>
                </a:solidFill>
                <a:latin typeface="Consolas"/>
                <a:ea typeface="Consolas"/>
                <a:cs typeface="Consolas"/>
                <a:sym typeface="Consolas"/>
              </a:rPr>
              <a:t> </a:t>
            </a:r>
            <a:r>
              <a:rPr b="0" i="0" lang="en-US" sz="1400" u="none" cap="none" strike="noStrike">
                <a:solidFill>
                  <a:srgbClr val="001080"/>
                </a:solidFill>
                <a:latin typeface="Consolas"/>
                <a:ea typeface="Consolas"/>
                <a:cs typeface="Consolas"/>
                <a:sym typeface="Consolas"/>
              </a:rPr>
              <a:t>humidity</a:t>
            </a:r>
            <a:r>
              <a:rPr b="0" i="0" lang="en-US" sz="1400" u="none" cap="none" strike="noStrike">
                <a:solidFill>
                  <a:srgbClr val="000000"/>
                </a:solidFill>
                <a:latin typeface="Consolas"/>
                <a:ea typeface="Consolas"/>
                <a:cs typeface="Consolas"/>
                <a:sym typeface="Consolas"/>
              </a:rPr>
              <a:t>;</a:t>
            </a:r>
            <a:endParaRPr/>
          </a:p>
          <a:p>
            <a:pPr indent="0" lvl="0" marL="0" marR="0" rtl="0" algn="l">
              <a:lnSpc>
                <a:spcPct val="100000"/>
              </a:lnSpc>
              <a:spcBef>
                <a:spcPts val="0"/>
              </a:spcBef>
              <a:spcAft>
                <a:spcPts val="0"/>
              </a:spcAft>
              <a:buNone/>
            </a:pPr>
            <a:br>
              <a:rPr b="0" i="0" lang="en-US" sz="1400" u="none" cap="none" strike="noStrike">
                <a:solidFill>
                  <a:srgbClr val="000000"/>
                </a:solidFill>
                <a:latin typeface="Consolas"/>
                <a:ea typeface="Consolas"/>
                <a:cs typeface="Consolas"/>
                <a:sym typeface="Consolas"/>
              </a:rPr>
            </a:br>
            <a:r>
              <a:rPr b="0" i="0" lang="en-US" sz="1400" u="none" cap="none" strike="noStrike">
                <a:solidFill>
                  <a:srgbClr val="000000"/>
                </a:solidFill>
                <a:latin typeface="Consolas"/>
                <a:ea typeface="Consolas"/>
                <a:cs typeface="Consolas"/>
                <a:sym typeface="Consolas"/>
              </a:rPr>
              <a:t>  </a:t>
            </a:r>
            <a:r>
              <a:rPr b="0" i="0" lang="en-US" sz="1400" u="none" cap="none" strike="noStrike">
                <a:solidFill>
                  <a:srgbClr val="267F99"/>
                </a:solidFill>
                <a:latin typeface="Consolas"/>
                <a:ea typeface="Consolas"/>
                <a:cs typeface="Consolas"/>
                <a:sym typeface="Consolas"/>
              </a:rPr>
              <a:t>string</a:t>
            </a:r>
            <a:r>
              <a:rPr b="0" i="0" lang="en-US" sz="1400" u="none" cap="none" strike="noStrike">
                <a:solidFill>
                  <a:srgbClr val="000000"/>
                </a:solidFill>
                <a:latin typeface="Consolas"/>
                <a:ea typeface="Consolas"/>
                <a:cs typeface="Consolas"/>
                <a:sym typeface="Consolas"/>
              </a:rPr>
              <a:t> </a:t>
            </a:r>
            <a:r>
              <a:rPr b="0" i="0" lang="en-US" sz="1400" u="none" cap="none" strike="noStrike">
                <a:solidFill>
                  <a:srgbClr val="001080"/>
                </a:solidFill>
                <a:latin typeface="Consolas"/>
                <a:ea typeface="Consolas"/>
                <a:cs typeface="Consolas"/>
                <a:sym typeface="Consolas"/>
              </a:rPr>
              <a:t>telemetry</a:t>
            </a:r>
            <a:r>
              <a:rPr b="0" i="0" lang="en-US" sz="1400" u="none" cap="none" strike="noStrike">
                <a:solidFill>
                  <a:srgbClr val="000000"/>
                </a:solidFill>
                <a:latin typeface="Consolas"/>
                <a:ea typeface="Consolas"/>
                <a:cs typeface="Consolas"/>
                <a:sym typeface="Consolas"/>
              </a:rPr>
              <a:t>;</a:t>
            </a:r>
            <a:endParaRPr/>
          </a:p>
          <a:p>
            <a:pPr indent="0" lvl="0" marL="0" marR="0" rtl="0" algn="l">
              <a:lnSpc>
                <a:spcPct val="100000"/>
              </a:lnSpc>
              <a:spcBef>
                <a:spcPts val="0"/>
              </a:spcBef>
              <a:spcAft>
                <a:spcPts val="0"/>
              </a:spcAft>
              <a:buNone/>
            </a:pPr>
            <a:r>
              <a:rPr b="0" i="0" lang="en-US" sz="1400" u="none" cap="none" strike="noStrike">
                <a:solidFill>
                  <a:srgbClr val="000000"/>
                </a:solidFill>
                <a:latin typeface="Consolas"/>
                <a:ea typeface="Consolas"/>
                <a:cs typeface="Consolas"/>
                <a:sym typeface="Consolas"/>
              </a:rPr>
              <a:t>  </a:t>
            </a:r>
            <a:r>
              <a:rPr b="0" i="0" lang="en-US" sz="1400" u="none" cap="none" strike="noStrike">
                <a:solidFill>
                  <a:srgbClr val="795E26"/>
                </a:solidFill>
                <a:latin typeface="Consolas"/>
                <a:ea typeface="Consolas"/>
                <a:cs typeface="Consolas"/>
                <a:sym typeface="Consolas"/>
              </a:rPr>
              <a:t>serializeJson</a:t>
            </a:r>
            <a:r>
              <a:rPr b="0" i="0" lang="en-US" sz="1400" u="none" cap="none" strike="noStrike">
                <a:solidFill>
                  <a:srgbClr val="000000"/>
                </a:solidFill>
                <a:latin typeface="Consolas"/>
                <a:ea typeface="Consolas"/>
                <a:cs typeface="Consolas"/>
                <a:sym typeface="Consolas"/>
              </a:rPr>
              <a:t>(</a:t>
            </a:r>
            <a:r>
              <a:rPr b="0" i="0" lang="en-US" sz="1400" u="none" cap="none" strike="noStrike">
                <a:solidFill>
                  <a:srgbClr val="001080"/>
                </a:solidFill>
                <a:latin typeface="Consolas"/>
                <a:ea typeface="Consolas"/>
                <a:cs typeface="Consolas"/>
                <a:sym typeface="Consolas"/>
              </a:rPr>
              <a:t>doc</a:t>
            </a:r>
            <a:r>
              <a:rPr b="0" i="0" lang="en-US" sz="1400" u="none" cap="none" strike="noStrike">
                <a:solidFill>
                  <a:srgbClr val="000000"/>
                </a:solidFill>
                <a:latin typeface="Consolas"/>
                <a:ea typeface="Consolas"/>
                <a:cs typeface="Consolas"/>
                <a:sym typeface="Consolas"/>
              </a:rPr>
              <a:t>, </a:t>
            </a:r>
            <a:r>
              <a:rPr b="0" i="0" lang="en-US" sz="1400" u="none" cap="none" strike="noStrike">
                <a:solidFill>
                  <a:srgbClr val="001080"/>
                </a:solidFill>
                <a:latin typeface="Consolas"/>
                <a:ea typeface="Consolas"/>
                <a:cs typeface="Consolas"/>
                <a:sym typeface="Consolas"/>
              </a:rPr>
              <a:t>telemetry</a:t>
            </a:r>
            <a:r>
              <a:rPr b="0" i="0" lang="en-US" sz="1400" u="none" cap="none" strike="noStrike">
                <a:solidFill>
                  <a:srgbClr val="000000"/>
                </a:solidFill>
                <a:latin typeface="Consolas"/>
                <a:ea typeface="Consolas"/>
                <a:cs typeface="Consolas"/>
                <a:sym typeface="Consolas"/>
              </a:rPr>
              <a:t>);</a:t>
            </a:r>
            <a:endParaRPr/>
          </a:p>
          <a:p>
            <a:pPr indent="0" lvl="0" marL="0" marR="0" rtl="0" algn="l">
              <a:lnSpc>
                <a:spcPct val="100000"/>
              </a:lnSpc>
              <a:spcBef>
                <a:spcPts val="0"/>
              </a:spcBef>
              <a:spcAft>
                <a:spcPts val="0"/>
              </a:spcAft>
              <a:buNone/>
            </a:pPr>
            <a:br>
              <a:rPr b="0" i="0" lang="en-US" sz="1400" u="none" cap="none" strike="noStrike">
                <a:solidFill>
                  <a:srgbClr val="000000"/>
                </a:solidFill>
                <a:latin typeface="Consolas"/>
                <a:ea typeface="Consolas"/>
                <a:cs typeface="Consolas"/>
                <a:sym typeface="Consolas"/>
              </a:rPr>
            </a:br>
            <a:r>
              <a:rPr b="0" i="0" lang="en-US" sz="1400" u="none" cap="none" strike="noStrike">
                <a:solidFill>
                  <a:srgbClr val="000000"/>
                </a:solidFill>
                <a:latin typeface="Consolas"/>
                <a:ea typeface="Consolas"/>
                <a:cs typeface="Consolas"/>
                <a:sym typeface="Consolas"/>
              </a:rPr>
              <a:t>  </a:t>
            </a:r>
            <a:r>
              <a:rPr b="0" i="0" lang="en-US" sz="1400" u="none" cap="none" strike="noStrike">
                <a:solidFill>
                  <a:srgbClr val="0000FF"/>
                </a:solidFill>
                <a:latin typeface="Consolas"/>
                <a:ea typeface="Consolas"/>
                <a:cs typeface="Consolas"/>
                <a:sym typeface="Consolas"/>
              </a:rPr>
              <a:t>Serial</a:t>
            </a:r>
            <a:r>
              <a:rPr b="0" i="0" lang="en-US" sz="1400" u="none" cap="none" strike="noStrike">
                <a:solidFill>
                  <a:srgbClr val="000000"/>
                </a:solidFill>
                <a:latin typeface="Consolas"/>
                <a:ea typeface="Consolas"/>
                <a:cs typeface="Consolas"/>
                <a:sym typeface="Consolas"/>
              </a:rPr>
              <a:t>.</a:t>
            </a:r>
            <a:r>
              <a:rPr b="0" i="0" lang="en-US" sz="1400" u="none" cap="none" strike="noStrike">
                <a:solidFill>
                  <a:srgbClr val="795E26"/>
                </a:solidFill>
                <a:latin typeface="Consolas"/>
                <a:ea typeface="Consolas"/>
                <a:cs typeface="Consolas"/>
                <a:sym typeface="Consolas"/>
              </a:rPr>
              <a:t>println</a:t>
            </a:r>
            <a:r>
              <a:rPr b="0" i="0" lang="en-US" sz="1400" u="none" cap="none" strike="noStrike">
                <a:solidFill>
                  <a:srgbClr val="000000"/>
                </a:solidFill>
                <a:latin typeface="Consolas"/>
                <a:ea typeface="Consolas"/>
                <a:cs typeface="Consolas"/>
                <a:sym typeface="Consolas"/>
              </a:rPr>
              <a:t>(</a:t>
            </a:r>
            <a:r>
              <a:rPr b="0" i="0" lang="en-US" sz="1400" u="none" cap="none" strike="noStrike">
                <a:solidFill>
                  <a:srgbClr val="001080"/>
                </a:solidFill>
                <a:latin typeface="Consolas"/>
                <a:ea typeface="Consolas"/>
                <a:cs typeface="Consolas"/>
                <a:sym typeface="Consolas"/>
              </a:rPr>
              <a:t>telemetry</a:t>
            </a:r>
            <a:r>
              <a:rPr b="0" i="0" lang="en-US" sz="1400" u="none" cap="none" strike="noStrike">
                <a:solidFill>
                  <a:srgbClr val="000000"/>
                </a:solidFill>
                <a:latin typeface="Consolas"/>
                <a:ea typeface="Consolas"/>
                <a:cs typeface="Consolas"/>
                <a:sym typeface="Consolas"/>
              </a:rPr>
              <a:t>.</a:t>
            </a:r>
            <a:r>
              <a:rPr b="0" i="0" lang="en-US" sz="1400" u="none" cap="none" strike="noStrike">
                <a:solidFill>
                  <a:srgbClr val="795E26"/>
                </a:solidFill>
                <a:latin typeface="Consolas"/>
                <a:ea typeface="Consolas"/>
                <a:cs typeface="Consolas"/>
                <a:sym typeface="Consolas"/>
              </a:rPr>
              <a:t>c_str</a:t>
            </a:r>
            <a:r>
              <a:rPr b="0" i="0" lang="en-US" sz="1400" u="none" cap="none" strike="noStrike">
                <a:solidFill>
                  <a:srgbClr val="000000"/>
                </a:solidFill>
                <a:latin typeface="Consolas"/>
                <a:ea typeface="Consolas"/>
                <a:cs typeface="Consolas"/>
                <a:sym typeface="Consolas"/>
              </a:rPr>
              <a:t>());</a:t>
            </a:r>
            <a:endParaRPr/>
          </a:p>
          <a:p>
            <a:pPr indent="0" lvl="0" marL="0" marR="0" rtl="0" algn="l">
              <a:lnSpc>
                <a:spcPct val="100000"/>
              </a:lnSpc>
              <a:spcBef>
                <a:spcPts val="0"/>
              </a:spcBef>
              <a:spcAft>
                <a:spcPts val="0"/>
              </a:spcAft>
              <a:buNone/>
            </a:pPr>
            <a:br>
              <a:rPr b="0" i="0" lang="en-US" sz="1400" u="none" cap="none" strike="noStrike">
                <a:solidFill>
                  <a:srgbClr val="000000"/>
                </a:solidFill>
                <a:latin typeface="Consolas"/>
                <a:ea typeface="Consolas"/>
                <a:cs typeface="Consolas"/>
                <a:sym typeface="Consolas"/>
              </a:rPr>
            </a:br>
            <a:r>
              <a:rPr b="0" i="0" lang="en-US" sz="1400" u="none" cap="none" strike="noStrike">
                <a:solidFill>
                  <a:srgbClr val="008000"/>
                </a:solidFill>
                <a:latin typeface="Consolas"/>
                <a:ea typeface="Consolas"/>
                <a:cs typeface="Consolas"/>
                <a:sym typeface="Consolas"/>
              </a:rPr>
              <a:t>  // send message, the Print interface can be used to set the message contents</a:t>
            </a:r>
            <a:endParaRPr b="0" i="0" sz="1400" u="none" cap="none" strike="noStrike">
              <a:solidFill>
                <a:srgbClr val="000000"/>
              </a:solidFill>
              <a:latin typeface="Consolas"/>
              <a:ea typeface="Consolas"/>
              <a:cs typeface="Consolas"/>
              <a:sym typeface="Consolas"/>
            </a:endParaRPr>
          </a:p>
          <a:p>
            <a:pPr indent="0" lvl="0" marL="0" marR="0" rtl="0" algn="l">
              <a:lnSpc>
                <a:spcPct val="100000"/>
              </a:lnSpc>
              <a:spcBef>
                <a:spcPts val="0"/>
              </a:spcBef>
              <a:spcAft>
                <a:spcPts val="0"/>
              </a:spcAft>
              <a:buNone/>
            </a:pPr>
            <a:r>
              <a:rPr b="0" i="0" lang="en-US" sz="1400" u="none" cap="none" strike="noStrike">
                <a:solidFill>
                  <a:srgbClr val="000000"/>
                </a:solidFill>
                <a:latin typeface="Consolas"/>
                <a:ea typeface="Consolas"/>
                <a:cs typeface="Consolas"/>
                <a:sym typeface="Consolas"/>
              </a:rPr>
              <a:t>  </a:t>
            </a:r>
            <a:r>
              <a:rPr b="0" i="0" lang="en-US" sz="1400" u="none" cap="none" strike="noStrike">
                <a:solidFill>
                  <a:srgbClr val="001080"/>
                </a:solidFill>
                <a:latin typeface="Consolas"/>
                <a:ea typeface="Consolas"/>
                <a:cs typeface="Consolas"/>
                <a:sym typeface="Consolas"/>
              </a:rPr>
              <a:t>mqttClient</a:t>
            </a:r>
            <a:r>
              <a:rPr b="0" i="0" lang="en-US" sz="1400" u="none" cap="none" strike="noStrike">
                <a:solidFill>
                  <a:srgbClr val="000000"/>
                </a:solidFill>
                <a:latin typeface="Consolas"/>
                <a:ea typeface="Consolas"/>
                <a:cs typeface="Consolas"/>
                <a:sym typeface="Consolas"/>
              </a:rPr>
              <a:t>.</a:t>
            </a:r>
            <a:r>
              <a:rPr b="0" i="0" lang="en-US" sz="1400" u="none" cap="none" strike="noStrike">
                <a:solidFill>
                  <a:srgbClr val="795E26"/>
                </a:solidFill>
                <a:latin typeface="Consolas"/>
                <a:ea typeface="Consolas"/>
                <a:cs typeface="Consolas"/>
                <a:sym typeface="Consolas"/>
              </a:rPr>
              <a:t>beginMessage</a:t>
            </a:r>
            <a:r>
              <a:rPr b="0" i="0" lang="en-US" sz="1400" u="none" cap="none" strike="noStrike">
                <a:solidFill>
                  <a:srgbClr val="000000"/>
                </a:solidFill>
                <a:latin typeface="Consolas"/>
                <a:ea typeface="Consolas"/>
                <a:cs typeface="Consolas"/>
                <a:sym typeface="Consolas"/>
              </a:rPr>
              <a:t>(</a:t>
            </a:r>
            <a:r>
              <a:rPr b="0" i="0" lang="en-US" sz="1400" u="none" cap="none" strike="noStrike">
                <a:solidFill>
                  <a:srgbClr val="A31515"/>
                </a:solidFill>
                <a:latin typeface="Consolas"/>
                <a:ea typeface="Consolas"/>
                <a:cs typeface="Consolas"/>
                <a:sym typeface="Consolas"/>
              </a:rPr>
              <a:t>"devices/"</a:t>
            </a:r>
            <a:r>
              <a:rPr b="0" i="0" lang="en-US" sz="1400" u="none" cap="none" strike="noStrike">
                <a:solidFill>
                  <a:srgbClr val="000000"/>
                </a:solidFill>
                <a:latin typeface="Consolas"/>
                <a:ea typeface="Consolas"/>
                <a:cs typeface="Consolas"/>
                <a:sym typeface="Consolas"/>
              </a:rPr>
              <a:t> </a:t>
            </a:r>
            <a:r>
              <a:rPr b="0" i="0" lang="en-US" sz="1400" u="none" cap="none" strike="noStrike">
                <a:solidFill>
                  <a:srgbClr val="795E26"/>
                </a:solidFill>
                <a:latin typeface="Consolas"/>
                <a:ea typeface="Consolas"/>
                <a:cs typeface="Consolas"/>
                <a:sym typeface="Consolas"/>
              </a:rPr>
              <a:t>+</a:t>
            </a:r>
            <a:r>
              <a:rPr b="0" i="0" lang="en-US" sz="1400" u="none" cap="none" strike="noStrike">
                <a:solidFill>
                  <a:srgbClr val="000000"/>
                </a:solidFill>
                <a:latin typeface="Consolas"/>
                <a:ea typeface="Consolas"/>
                <a:cs typeface="Consolas"/>
                <a:sym typeface="Consolas"/>
              </a:rPr>
              <a:t> </a:t>
            </a:r>
            <a:r>
              <a:rPr b="0" i="0" lang="en-US" sz="1400" u="none" cap="none" strike="noStrike">
                <a:solidFill>
                  <a:srgbClr val="001080"/>
                </a:solidFill>
                <a:latin typeface="Consolas"/>
                <a:ea typeface="Consolas"/>
                <a:cs typeface="Consolas"/>
                <a:sym typeface="Consolas"/>
              </a:rPr>
              <a:t>deviceId</a:t>
            </a:r>
            <a:r>
              <a:rPr b="0" i="0" lang="en-US" sz="1400" u="none" cap="none" strike="noStrike">
                <a:solidFill>
                  <a:srgbClr val="000000"/>
                </a:solidFill>
                <a:latin typeface="Consolas"/>
                <a:ea typeface="Consolas"/>
                <a:cs typeface="Consolas"/>
                <a:sym typeface="Consolas"/>
              </a:rPr>
              <a:t> </a:t>
            </a:r>
            <a:r>
              <a:rPr b="0" i="0" lang="en-US" sz="1400" u="none" cap="none" strike="noStrike">
                <a:solidFill>
                  <a:srgbClr val="795E26"/>
                </a:solidFill>
                <a:latin typeface="Consolas"/>
                <a:ea typeface="Consolas"/>
                <a:cs typeface="Consolas"/>
                <a:sym typeface="Consolas"/>
              </a:rPr>
              <a:t>+</a:t>
            </a:r>
            <a:r>
              <a:rPr b="0" i="0" lang="en-US" sz="1400" u="none" cap="none" strike="noStrike">
                <a:solidFill>
                  <a:srgbClr val="000000"/>
                </a:solidFill>
                <a:latin typeface="Consolas"/>
                <a:ea typeface="Consolas"/>
                <a:cs typeface="Consolas"/>
                <a:sym typeface="Consolas"/>
              </a:rPr>
              <a:t> </a:t>
            </a:r>
            <a:r>
              <a:rPr b="0" i="0" lang="en-US" sz="1400" u="none" cap="none" strike="noStrike">
                <a:solidFill>
                  <a:srgbClr val="A31515"/>
                </a:solidFill>
                <a:latin typeface="Consolas"/>
                <a:ea typeface="Consolas"/>
                <a:cs typeface="Consolas"/>
                <a:sym typeface="Consolas"/>
              </a:rPr>
              <a:t>"/messages/events/"</a:t>
            </a:r>
            <a:r>
              <a:rPr b="0" i="0" lang="en-US" sz="1400" u="none" cap="none" strike="noStrike">
                <a:solidFill>
                  <a:srgbClr val="000000"/>
                </a:solidFill>
                <a:latin typeface="Consolas"/>
                <a:ea typeface="Consolas"/>
                <a:cs typeface="Consolas"/>
                <a:sym typeface="Consolas"/>
              </a:rPr>
              <a:t>);</a:t>
            </a:r>
            <a:endParaRPr/>
          </a:p>
          <a:p>
            <a:pPr indent="0" lvl="0" marL="0" marR="0" rtl="0" algn="l">
              <a:lnSpc>
                <a:spcPct val="100000"/>
              </a:lnSpc>
              <a:spcBef>
                <a:spcPts val="0"/>
              </a:spcBef>
              <a:spcAft>
                <a:spcPts val="0"/>
              </a:spcAft>
              <a:buNone/>
            </a:pPr>
            <a:r>
              <a:rPr b="0" i="0" lang="en-US" sz="1400" u="none" cap="none" strike="noStrike">
                <a:solidFill>
                  <a:srgbClr val="000000"/>
                </a:solidFill>
                <a:latin typeface="Consolas"/>
                <a:ea typeface="Consolas"/>
                <a:cs typeface="Consolas"/>
                <a:sym typeface="Consolas"/>
              </a:rPr>
              <a:t>  </a:t>
            </a:r>
            <a:r>
              <a:rPr b="0" i="0" lang="en-US" sz="1400" u="none" cap="none" strike="noStrike">
                <a:solidFill>
                  <a:srgbClr val="001080"/>
                </a:solidFill>
                <a:latin typeface="Consolas"/>
                <a:ea typeface="Consolas"/>
                <a:cs typeface="Consolas"/>
                <a:sym typeface="Consolas"/>
              </a:rPr>
              <a:t>mqttClient</a:t>
            </a:r>
            <a:r>
              <a:rPr b="0" i="0" lang="en-US" sz="1400" u="none" cap="none" strike="noStrike">
                <a:solidFill>
                  <a:srgbClr val="000000"/>
                </a:solidFill>
                <a:latin typeface="Consolas"/>
                <a:ea typeface="Consolas"/>
                <a:cs typeface="Consolas"/>
                <a:sym typeface="Consolas"/>
              </a:rPr>
              <a:t>.</a:t>
            </a:r>
            <a:r>
              <a:rPr b="0" i="0" lang="en-US" sz="1400" u="none" cap="none" strike="noStrike">
                <a:solidFill>
                  <a:srgbClr val="795E26"/>
                </a:solidFill>
                <a:latin typeface="Consolas"/>
                <a:ea typeface="Consolas"/>
                <a:cs typeface="Consolas"/>
                <a:sym typeface="Consolas"/>
              </a:rPr>
              <a:t>print</a:t>
            </a:r>
            <a:r>
              <a:rPr b="0" i="0" lang="en-US" sz="1400" u="none" cap="none" strike="noStrike">
                <a:solidFill>
                  <a:srgbClr val="000000"/>
                </a:solidFill>
                <a:latin typeface="Consolas"/>
                <a:ea typeface="Consolas"/>
                <a:cs typeface="Consolas"/>
                <a:sym typeface="Consolas"/>
              </a:rPr>
              <a:t>(</a:t>
            </a:r>
            <a:r>
              <a:rPr b="0" i="0" lang="en-US" sz="1400" u="none" cap="none" strike="noStrike">
                <a:solidFill>
                  <a:srgbClr val="001080"/>
                </a:solidFill>
                <a:latin typeface="Consolas"/>
                <a:ea typeface="Consolas"/>
                <a:cs typeface="Consolas"/>
                <a:sym typeface="Consolas"/>
              </a:rPr>
              <a:t>telemetry</a:t>
            </a:r>
            <a:r>
              <a:rPr b="0" i="0" lang="en-US" sz="1400" u="none" cap="none" strike="noStrike">
                <a:solidFill>
                  <a:srgbClr val="000000"/>
                </a:solidFill>
                <a:latin typeface="Consolas"/>
                <a:ea typeface="Consolas"/>
                <a:cs typeface="Consolas"/>
                <a:sym typeface="Consolas"/>
              </a:rPr>
              <a:t>.</a:t>
            </a:r>
            <a:r>
              <a:rPr b="0" i="0" lang="en-US" sz="1400" u="none" cap="none" strike="noStrike">
                <a:solidFill>
                  <a:srgbClr val="795E26"/>
                </a:solidFill>
                <a:latin typeface="Consolas"/>
                <a:ea typeface="Consolas"/>
                <a:cs typeface="Consolas"/>
                <a:sym typeface="Consolas"/>
              </a:rPr>
              <a:t>c_str</a:t>
            </a:r>
            <a:r>
              <a:rPr b="0" i="0" lang="en-US" sz="1400" u="none" cap="none" strike="noStrike">
                <a:solidFill>
                  <a:srgbClr val="000000"/>
                </a:solidFill>
                <a:latin typeface="Consolas"/>
                <a:ea typeface="Consolas"/>
                <a:cs typeface="Consolas"/>
                <a:sym typeface="Consolas"/>
              </a:rPr>
              <a:t>());</a:t>
            </a:r>
            <a:endParaRPr/>
          </a:p>
          <a:p>
            <a:pPr indent="0" lvl="0" marL="0" marR="0" rtl="0" algn="l">
              <a:lnSpc>
                <a:spcPct val="100000"/>
              </a:lnSpc>
              <a:spcBef>
                <a:spcPts val="0"/>
              </a:spcBef>
              <a:spcAft>
                <a:spcPts val="0"/>
              </a:spcAft>
              <a:buNone/>
            </a:pPr>
            <a:r>
              <a:rPr b="0" i="0" lang="en-US" sz="1400" u="none" cap="none" strike="noStrike">
                <a:solidFill>
                  <a:srgbClr val="000000"/>
                </a:solidFill>
                <a:latin typeface="Consolas"/>
                <a:ea typeface="Consolas"/>
                <a:cs typeface="Consolas"/>
                <a:sym typeface="Consolas"/>
              </a:rPr>
              <a:t>  </a:t>
            </a:r>
            <a:r>
              <a:rPr b="0" i="0" lang="en-US" sz="1400" u="none" cap="none" strike="noStrike">
                <a:solidFill>
                  <a:srgbClr val="001080"/>
                </a:solidFill>
                <a:latin typeface="Consolas"/>
                <a:ea typeface="Consolas"/>
                <a:cs typeface="Consolas"/>
                <a:sym typeface="Consolas"/>
              </a:rPr>
              <a:t>mqttClient</a:t>
            </a:r>
            <a:r>
              <a:rPr b="0" i="0" lang="en-US" sz="1400" u="none" cap="none" strike="noStrike">
                <a:solidFill>
                  <a:srgbClr val="000000"/>
                </a:solidFill>
                <a:latin typeface="Consolas"/>
                <a:ea typeface="Consolas"/>
                <a:cs typeface="Consolas"/>
                <a:sym typeface="Consolas"/>
              </a:rPr>
              <a:t>.</a:t>
            </a:r>
            <a:r>
              <a:rPr b="0" i="0" lang="en-US" sz="1400" u="none" cap="none" strike="noStrike">
                <a:solidFill>
                  <a:srgbClr val="795E26"/>
                </a:solidFill>
                <a:latin typeface="Consolas"/>
                <a:ea typeface="Consolas"/>
                <a:cs typeface="Consolas"/>
                <a:sym typeface="Consolas"/>
              </a:rPr>
              <a:t>endMessage</a:t>
            </a:r>
            <a:r>
              <a:rPr b="0" i="0" lang="en-US" sz="1400" u="none" cap="none" strike="noStrike">
                <a:solidFill>
                  <a:srgbClr val="000000"/>
                </a:solidFill>
                <a:latin typeface="Consolas"/>
                <a:ea typeface="Consolas"/>
                <a:cs typeface="Consolas"/>
                <a:sym typeface="Consolas"/>
              </a:rPr>
              <a:t>();</a:t>
            </a:r>
            <a:endParaRPr/>
          </a:p>
          <a:p>
            <a:pPr indent="0" lvl="0" marL="0" marR="0" rtl="0" algn="l">
              <a:lnSpc>
                <a:spcPct val="100000"/>
              </a:lnSpc>
              <a:spcBef>
                <a:spcPts val="0"/>
              </a:spcBef>
              <a:spcAft>
                <a:spcPts val="0"/>
              </a:spcAft>
              <a:buNone/>
            </a:pPr>
            <a:r>
              <a:rPr b="0" i="0" lang="en-US" sz="1400" u="none" cap="none" strike="noStrike">
                <a:solidFill>
                  <a:srgbClr val="000000"/>
                </a:solidFill>
                <a:latin typeface="Consolas"/>
                <a:ea typeface="Consolas"/>
                <a:cs typeface="Consolas"/>
                <a:sym typeface="Consolas"/>
              </a:rPr>
              <a:t>}</a:t>
            </a:r>
            <a:endParaRPr/>
          </a:p>
        </p:txBody>
      </p:sp>
      <p:sp>
        <p:nvSpPr>
          <p:cNvPr id="445" name="Google Shape;445;p100"/>
          <p:cNvSpPr/>
          <p:nvPr/>
        </p:nvSpPr>
        <p:spPr>
          <a:xfrm>
            <a:off x="5653695" y="1939794"/>
            <a:ext cx="3252234" cy="509492"/>
          </a:xfrm>
          <a:prstGeom prst="wedgeRectCallout">
            <a:avLst>
              <a:gd fmla="val -61778" name="adj1"/>
              <a:gd fmla="val 98588" name="adj2"/>
            </a:avLst>
          </a:prstGeom>
          <a:solidFill>
            <a:schemeClr val="accent6"/>
          </a:solidFill>
          <a:ln cap="flat" cmpd="sng" w="38100">
            <a:solidFill>
              <a:schemeClr val="lt1"/>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600" u="none" cap="none" strike="noStrike">
                <a:solidFill>
                  <a:schemeClr val="lt1"/>
                </a:solidFill>
                <a:latin typeface="Arial"/>
                <a:ea typeface="Arial"/>
                <a:cs typeface="Arial"/>
                <a:sym typeface="Arial"/>
              </a:rPr>
              <a:t>Reading telemetry from sensors</a:t>
            </a:r>
            <a:endParaRPr/>
          </a:p>
        </p:txBody>
      </p:sp>
      <p:sp>
        <p:nvSpPr>
          <p:cNvPr id="446" name="Google Shape;446;p100"/>
          <p:cNvSpPr/>
          <p:nvPr/>
        </p:nvSpPr>
        <p:spPr>
          <a:xfrm>
            <a:off x="4771952" y="3341913"/>
            <a:ext cx="2673877" cy="400637"/>
          </a:xfrm>
          <a:prstGeom prst="wedgeRectCallout">
            <a:avLst>
              <a:gd fmla="val -61778" name="adj1"/>
              <a:gd fmla="val 98588" name="adj2"/>
            </a:avLst>
          </a:prstGeom>
          <a:solidFill>
            <a:schemeClr val="accent6"/>
          </a:solidFill>
          <a:ln cap="flat" cmpd="sng" w="38100">
            <a:solidFill>
              <a:schemeClr val="lt1"/>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600" u="none" cap="none" strike="noStrike">
                <a:solidFill>
                  <a:schemeClr val="lt1"/>
                </a:solidFill>
                <a:latin typeface="Arial"/>
                <a:ea typeface="Arial"/>
                <a:cs typeface="Arial"/>
                <a:sym typeface="Arial"/>
              </a:rPr>
              <a:t>Forming JSON payload</a:t>
            </a:r>
            <a:endParaRPr/>
          </a:p>
        </p:txBody>
      </p:sp>
      <p:sp>
        <p:nvSpPr>
          <p:cNvPr id="447" name="Google Shape;447;p100"/>
          <p:cNvSpPr/>
          <p:nvPr/>
        </p:nvSpPr>
        <p:spPr>
          <a:xfrm>
            <a:off x="5338009" y="5998031"/>
            <a:ext cx="2673877" cy="509492"/>
          </a:xfrm>
          <a:prstGeom prst="wedgeRectCallout">
            <a:avLst>
              <a:gd fmla="val -87833" name="adj1"/>
              <a:gd fmla="val -40290" name="adj2"/>
            </a:avLst>
          </a:prstGeom>
          <a:solidFill>
            <a:schemeClr val="accent6"/>
          </a:solidFill>
          <a:ln cap="flat" cmpd="sng" w="38100">
            <a:solidFill>
              <a:schemeClr val="lt1"/>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600" u="none" cap="none" strike="noStrike">
                <a:solidFill>
                  <a:schemeClr val="lt1"/>
                </a:solidFill>
                <a:latin typeface="Arial"/>
                <a:ea typeface="Arial"/>
                <a:cs typeface="Arial"/>
                <a:sym typeface="Arial"/>
              </a:rPr>
              <a:t>Sending the message</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79"/>
          <p:cNvSpPr txBox="1"/>
          <p:nvPr>
            <p:ph type="ctrTitle"/>
          </p:nvPr>
        </p:nvSpPr>
        <p:spPr>
          <a:xfrm>
            <a:off x="721425" y="3785245"/>
            <a:ext cx="7653454" cy="2333543"/>
          </a:xfrm>
          <a:prstGeom prst="rect">
            <a:avLst/>
          </a:prstGeom>
          <a:noFill/>
          <a:ln>
            <a:noFill/>
          </a:ln>
        </p:spPr>
        <p:txBody>
          <a:bodyPr anchorCtr="0" anchor="t" bIns="91425" lIns="91425" spcFirstLastPara="1" rIns="91425" wrap="square" tIns="91425">
            <a:normAutofit/>
          </a:bodyPr>
          <a:lstStyle/>
          <a:p>
            <a:pPr indent="0" lvl="0" marL="0" rtl="0" algn="l">
              <a:lnSpc>
                <a:spcPct val="90000"/>
              </a:lnSpc>
              <a:spcBef>
                <a:spcPts val="0"/>
              </a:spcBef>
              <a:spcAft>
                <a:spcPts val="0"/>
              </a:spcAft>
              <a:buClr>
                <a:srgbClr val="2185C5"/>
              </a:buClr>
              <a:buSzPts val="4800"/>
              <a:buFont typeface="Lato"/>
              <a:buNone/>
            </a:pPr>
            <a:r>
              <a:rPr lang="en-US" sz="4000"/>
              <a:t>Setting Up Azure Account &amp; Registering our device</a:t>
            </a:r>
            <a:endParaRPr/>
          </a:p>
        </p:txBody>
      </p:sp>
      <p:sp>
        <p:nvSpPr>
          <p:cNvPr id="138" name="Google Shape;138;p79"/>
          <p:cNvSpPr txBox="1"/>
          <p:nvPr>
            <p:ph idx="12" type="sldNum"/>
          </p:nvPr>
        </p:nvSpPr>
        <p:spPr>
          <a:xfrm>
            <a:off x="8665426" y="6614444"/>
            <a:ext cx="478574" cy="157747"/>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 name="Shape 452"/>
        <p:cNvGrpSpPr/>
        <p:nvPr/>
      </p:nvGrpSpPr>
      <p:grpSpPr>
        <a:xfrm>
          <a:off x="0" y="0"/>
          <a:ext cx="0" cy="0"/>
          <a:chOff x="0" y="0"/>
          <a:chExt cx="0" cy="0"/>
        </a:xfrm>
      </p:grpSpPr>
      <p:sp>
        <p:nvSpPr>
          <p:cNvPr id="453" name="Google Shape;453;p32"/>
          <p:cNvSpPr txBox="1"/>
          <p:nvPr>
            <p:ph type="ctrTitle"/>
          </p:nvPr>
        </p:nvSpPr>
        <p:spPr>
          <a:xfrm>
            <a:off x="721425" y="3785245"/>
            <a:ext cx="7653454" cy="2333543"/>
          </a:xfrm>
          <a:prstGeom prst="rect">
            <a:avLst/>
          </a:prstGeom>
          <a:noFill/>
          <a:ln>
            <a:noFill/>
          </a:ln>
        </p:spPr>
        <p:txBody>
          <a:bodyPr anchorCtr="0" anchor="t" bIns="91425" lIns="91425" spcFirstLastPara="1" rIns="91425" wrap="square" tIns="91425">
            <a:normAutofit fontScale="90000"/>
          </a:bodyPr>
          <a:lstStyle/>
          <a:p>
            <a:pPr indent="0" lvl="0" marL="0" rtl="0" algn="l">
              <a:lnSpc>
                <a:spcPct val="90000"/>
              </a:lnSpc>
              <a:spcBef>
                <a:spcPts val="0"/>
              </a:spcBef>
              <a:spcAft>
                <a:spcPts val="0"/>
              </a:spcAft>
              <a:buClr>
                <a:srgbClr val="2185C5"/>
              </a:buClr>
              <a:buSzPct val="100000"/>
              <a:buFont typeface="Lato"/>
              <a:buNone/>
            </a:pPr>
            <a:r>
              <a:rPr lang="en-US"/>
              <a:t>QuickStart: </a:t>
            </a:r>
            <a:br>
              <a:rPr lang="en-US"/>
            </a:br>
            <a:r>
              <a:rPr lang="en-US" sz="4400"/>
              <a:t>Create a Stream Analytics job</a:t>
            </a:r>
            <a:br>
              <a:rPr lang="en-US" sz="4400"/>
            </a:br>
            <a:r>
              <a:rPr lang="en-US" sz="4400"/>
              <a:t>by using the Azure portal</a:t>
            </a:r>
            <a:br>
              <a:rPr lang="en-US"/>
            </a:br>
            <a:endParaRPr/>
          </a:p>
        </p:txBody>
      </p:sp>
      <p:sp>
        <p:nvSpPr>
          <p:cNvPr id="454" name="Google Shape;454;p32"/>
          <p:cNvSpPr txBox="1"/>
          <p:nvPr>
            <p:ph idx="12" type="sldNum"/>
          </p:nvPr>
        </p:nvSpPr>
        <p:spPr>
          <a:xfrm>
            <a:off x="8665426" y="6614444"/>
            <a:ext cx="478574" cy="157747"/>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888888"/>
              </a:buClr>
              <a:buSzPts val="1000"/>
              <a:buFont typeface="Lato"/>
              <a:buNone/>
            </a:pPr>
            <a:fld id="{00000000-1234-1234-1234-123412341234}" type="slidenum">
              <a:rPr lang="en-US"/>
              <a:t>‹#›</a:t>
            </a:fld>
            <a:endParaRPr/>
          </a:p>
        </p:txBody>
      </p:sp>
      <p:pic>
        <p:nvPicPr>
          <p:cNvPr id="455" name="Google Shape;455;p32"/>
          <p:cNvPicPr preferRelativeResize="0"/>
          <p:nvPr/>
        </p:nvPicPr>
        <p:blipFill rotWithShape="1">
          <a:blip r:embed="rId3">
            <a:alphaModFix/>
          </a:blip>
          <a:srcRect b="0" l="0" r="0" t="0"/>
          <a:stretch/>
        </p:blipFill>
        <p:spPr>
          <a:xfrm>
            <a:off x="4648200" y="164523"/>
            <a:ext cx="4495800" cy="15621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sp>
        <p:nvSpPr>
          <p:cNvPr id="461" name="Google Shape;461;p101"/>
          <p:cNvSpPr txBox="1"/>
          <p:nvPr>
            <p:ph type="title"/>
          </p:nvPr>
        </p:nvSpPr>
        <p:spPr>
          <a:xfrm>
            <a:off x="129541" y="114301"/>
            <a:ext cx="8904922" cy="1030835"/>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185C5"/>
              </a:buClr>
              <a:buSzPts val="4400"/>
              <a:buFont typeface="Lato"/>
              <a:buNone/>
            </a:pPr>
            <a:r>
              <a:rPr lang="en-US"/>
              <a:t>What Is Azure Stream Analytics?</a:t>
            </a:r>
            <a:endParaRPr/>
          </a:p>
        </p:txBody>
      </p:sp>
      <p:sp>
        <p:nvSpPr>
          <p:cNvPr id="462" name="Google Shape;462;p101"/>
          <p:cNvSpPr txBox="1"/>
          <p:nvPr>
            <p:ph idx="12" type="sldNum"/>
          </p:nvPr>
        </p:nvSpPr>
        <p:spPr>
          <a:xfrm>
            <a:off x="8665426" y="6614446"/>
            <a:ext cx="478574" cy="157747"/>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sp>
        <p:nvSpPr>
          <p:cNvPr id="463" name="Google Shape;463;p101"/>
          <p:cNvSpPr/>
          <p:nvPr/>
        </p:nvSpPr>
        <p:spPr>
          <a:xfrm>
            <a:off x="173876" y="6385542"/>
            <a:ext cx="4180953"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sng" cap="none" strike="noStrike">
                <a:solidFill>
                  <a:srgbClr val="000000"/>
                </a:solidFill>
                <a:latin typeface="Arial"/>
                <a:ea typeface="Arial"/>
                <a:cs typeface="Arial"/>
                <a:sym typeface="Arial"/>
                <a:hlinkClick r:id="rId3">
                  <a:extLst>
                    <a:ext uri="{A12FA001-AC4F-418D-AE19-62706E023703}">
                      <ahyp:hlinkClr val="tx"/>
                    </a:ext>
                  </a:extLst>
                </a:hlinkClick>
              </a:rPr>
              <a:t>https://www.youtube.com/watch?v=po-R-XsSZnM</a:t>
            </a:r>
            <a:r>
              <a:rPr b="0" i="0" lang="en-US" sz="1400" u="none" cap="none" strike="noStrike">
                <a:solidFill>
                  <a:srgbClr val="000000"/>
                </a:solidFill>
                <a:latin typeface="Arial"/>
                <a:ea typeface="Arial"/>
                <a:cs typeface="Arial"/>
                <a:sym typeface="Arial"/>
              </a:rPr>
              <a:t> </a:t>
            </a:r>
            <a:endParaRPr/>
          </a:p>
        </p:txBody>
      </p:sp>
      <p:pic>
        <p:nvPicPr>
          <p:cNvPr id="464" name="Google Shape;464;p101"/>
          <p:cNvPicPr preferRelativeResize="0"/>
          <p:nvPr/>
        </p:nvPicPr>
        <p:blipFill rotWithShape="1">
          <a:blip r:embed="rId4">
            <a:alphaModFix/>
          </a:blip>
          <a:srcRect b="0" l="0" r="0" t="0"/>
          <a:stretch/>
        </p:blipFill>
        <p:spPr>
          <a:xfrm>
            <a:off x="173876" y="1145136"/>
            <a:ext cx="8901392" cy="5007033"/>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 name="Shape 469"/>
        <p:cNvGrpSpPr/>
        <p:nvPr/>
      </p:nvGrpSpPr>
      <p:grpSpPr>
        <a:xfrm>
          <a:off x="0" y="0"/>
          <a:ext cx="0" cy="0"/>
          <a:chOff x="0" y="0"/>
          <a:chExt cx="0" cy="0"/>
        </a:xfrm>
      </p:grpSpPr>
      <p:sp>
        <p:nvSpPr>
          <p:cNvPr id="470" name="Google Shape;470;p35"/>
          <p:cNvSpPr txBox="1"/>
          <p:nvPr>
            <p:ph type="title"/>
          </p:nvPr>
        </p:nvSpPr>
        <p:spPr>
          <a:xfrm>
            <a:off x="129541" y="114301"/>
            <a:ext cx="8904922" cy="1030835"/>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185C5"/>
              </a:buClr>
              <a:buSzPts val="4400"/>
              <a:buFont typeface="Lato"/>
              <a:buNone/>
            </a:pPr>
            <a:r>
              <a:rPr lang="en-US"/>
              <a:t>Visualize real-time sensor data</a:t>
            </a:r>
            <a:endParaRPr/>
          </a:p>
        </p:txBody>
      </p:sp>
      <p:sp>
        <p:nvSpPr>
          <p:cNvPr id="471" name="Google Shape;471;p35"/>
          <p:cNvSpPr txBox="1"/>
          <p:nvPr>
            <p:ph idx="1" type="body"/>
          </p:nvPr>
        </p:nvSpPr>
        <p:spPr>
          <a:xfrm>
            <a:off x="129541" y="1285790"/>
            <a:ext cx="8904922" cy="5328654"/>
          </a:xfrm>
          <a:prstGeom prst="rect">
            <a:avLst/>
          </a:prstGeom>
          <a:noFill/>
          <a:ln>
            <a:noFill/>
          </a:ln>
        </p:spPr>
        <p:txBody>
          <a:bodyPr anchorCtr="0" anchor="t" bIns="45700" lIns="91425" spcFirstLastPara="1" rIns="91425" wrap="square" tIns="45700">
            <a:normAutofit/>
          </a:bodyPr>
          <a:lstStyle/>
          <a:p>
            <a:pPr indent="-457200" lvl="0" marL="457200" rtl="0" algn="l">
              <a:lnSpc>
                <a:spcPct val="90000"/>
              </a:lnSpc>
              <a:spcBef>
                <a:spcPts val="0"/>
              </a:spcBef>
              <a:spcAft>
                <a:spcPts val="0"/>
              </a:spcAft>
              <a:buSzPts val="2800"/>
              <a:buChar char="▪"/>
            </a:pPr>
            <a:r>
              <a:rPr lang="en-US"/>
              <a:t>To visualize real-time sensor data that your </a:t>
            </a:r>
            <a:r>
              <a:rPr b="1" lang="en-US"/>
              <a:t>Azure IoT hub</a:t>
            </a:r>
            <a:r>
              <a:rPr lang="en-US"/>
              <a:t> receives. </a:t>
            </a:r>
            <a:endParaRPr/>
          </a:p>
          <a:p>
            <a:pPr indent="-457200" lvl="0" marL="457200" rtl="0" algn="l">
              <a:lnSpc>
                <a:spcPct val="90000"/>
              </a:lnSpc>
              <a:spcBef>
                <a:spcPts val="1000"/>
              </a:spcBef>
              <a:spcAft>
                <a:spcPts val="0"/>
              </a:spcAft>
              <a:buSzPts val="2800"/>
              <a:buChar char="▪"/>
            </a:pPr>
            <a:r>
              <a:rPr lang="en-US"/>
              <a:t>To do so, you configure an </a:t>
            </a:r>
            <a:r>
              <a:rPr b="1" lang="en-US"/>
              <a:t>Azure Stream Analytics </a:t>
            </a:r>
            <a:r>
              <a:rPr lang="en-US"/>
              <a:t>job </a:t>
            </a:r>
            <a:r>
              <a:rPr lang="en-US">
                <a:solidFill>
                  <a:schemeClr val="accent2"/>
                </a:solidFill>
              </a:rPr>
              <a:t>to consume </a:t>
            </a:r>
            <a:r>
              <a:rPr lang="en-US"/>
              <a:t>the data from IoT Hub </a:t>
            </a:r>
            <a:endParaRPr/>
          </a:p>
          <a:p>
            <a:pPr indent="-457200" lvl="0" marL="457200" rtl="0" algn="l">
              <a:lnSpc>
                <a:spcPct val="90000"/>
              </a:lnSpc>
              <a:spcBef>
                <a:spcPts val="1000"/>
              </a:spcBef>
              <a:spcAft>
                <a:spcPts val="0"/>
              </a:spcAft>
              <a:buSzPts val="2800"/>
              <a:buChar char="▪"/>
            </a:pPr>
            <a:r>
              <a:rPr lang="en-US"/>
              <a:t>and route it to a dataset in </a:t>
            </a:r>
            <a:r>
              <a:rPr b="1" lang="en-US"/>
              <a:t>Power BI</a:t>
            </a:r>
            <a:r>
              <a:rPr lang="en-US"/>
              <a:t>.</a:t>
            </a:r>
            <a:endParaRPr/>
          </a:p>
        </p:txBody>
      </p:sp>
      <p:sp>
        <p:nvSpPr>
          <p:cNvPr id="472" name="Google Shape;472;p35"/>
          <p:cNvSpPr txBox="1"/>
          <p:nvPr>
            <p:ph idx="12" type="sldNum"/>
          </p:nvPr>
        </p:nvSpPr>
        <p:spPr>
          <a:xfrm>
            <a:off x="8665426" y="6614446"/>
            <a:ext cx="478574" cy="157747"/>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7F7F7F"/>
              </a:buClr>
              <a:buSzPts val="1000"/>
              <a:buFont typeface="Calibri"/>
              <a:buNone/>
            </a:pPr>
            <a:fld id="{00000000-1234-1234-1234-123412341234}" type="slidenum">
              <a:rPr lang="en-US"/>
              <a:t>‹#›</a:t>
            </a:fld>
            <a:endParaRPr/>
          </a:p>
        </p:txBody>
      </p:sp>
      <p:sp>
        <p:nvSpPr>
          <p:cNvPr id="473" name="Google Shape;473;p35"/>
          <p:cNvSpPr/>
          <p:nvPr/>
        </p:nvSpPr>
        <p:spPr>
          <a:xfrm>
            <a:off x="20004" y="6435922"/>
            <a:ext cx="8267073"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sng" cap="none" strike="noStrike">
                <a:solidFill>
                  <a:srgbClr val="000000"/>
                </a:solidFill>
                <a:latin typeface="Arial"/>
                <a:ea typeface="Arial"/>
                <a:cs typeface="Arial"/>
                <a:sym typeface="Arial"/>
                <a:hlinkClick r:id="rId3">
                  <a:extLst>
                    <a:ext uri="{A12FA001-AC4F-418D-AE19-62706E023703}">
                      <ahyp:hlinkClr val="tx"/>
                    </a:ext>
                  </a:extLst>
                </a:hlinkClick>
              </a:rPr>
              <a:t>https://docs.microsoft.com/en-us/azure/iot-hub/iot-hub-live-data-visualization-in-power-bi</a:t>
            </a:r>
            <a:r>
              <a:rPr b="0" i="0" lang="en-US"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 name="Shape 478"/>
        <p:cNvGrpSpPr/>
        <p:nvPr/>
      </p:nvGrpSpPr>
      <p:grpSpPr>
        <a:xfrm>
          <a:off x="0" y="0"/>
          <a:ext cx="0" cy="0"/>
          <a:chOff x="0" y="0"/>
          <a:chExt cx="0" cy="0"/>
        </a:xfrm>
      </p:grpSpPr>
      <p:sp>
        <p:nvSpPr>
          <p:cNvPr id="479" name="Google Shape;479;p36"/>
          <p:cNvSpPr txBox="1"/>
          <p:nvPr>
            <p:ph type="title"/>
          </p:nvPr>
        </p:nvSpPr>
        <p:spPr>
          <a:xfrm>
            <a:off x="129541" y="114301"/>
            <a:ext cx="8904922" cy="1030835"/>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2185C5"/>
              </a:buClr>
              <a:buSzPts val="3600"/>
              <a:buFont typeface="Lato"/>
              <a:buNone/>
            </a:pPr>
            <a:r>
              <a:rPr lang="en-US" sz="3600"/>
              <a:t>Add </a:t>
            </a:r>
            <a:r>
              <a:rPr lang="en-US" sz="3600">
                <a:solidFill>
                  <a:schemeClr val="accent2"/>
                </a:solidFill>
              </a:rPr>
              <a:t>a consumer group </a:t>
            </a:r>
            <a:r>
              <a:rPr lang="en-US" sz="3600"/>
              <a:t>to your IoT hub</a:t>
            </a:r>
            <a:endParaRPr/>
          </a:p>
        </p:txBody>
      </p:sp>
      <p:sp>
        <p:nvSpPr>
          <p:cNvPr id="480" name="Google Shape;480;p36"/>
          <p:cNvSpPr txBox="1"/>
          <p:nvPr>
            <p:ph idx="1" type="body"/>
          </p:nvPr>
        </p:nvSpPr>
        <p:spPr>
          <a:xfrm>
            <a:off x="129541" y="1285790"/>
            <a:ext cx="8904922" cy="5328654"/>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SzPts val="2800"/>
              <a:buNone/>
            </a:pPr>
            <a:r>
              <a:rPr lang="en-US"/>
              <a:t>To add a consumer group to your IoT hub, follow these steps:</a:t>
            </a:r>
            <a:endParaRPr/>
          </a:p>
          <a:p>
            <a:pPr indent="-514350" lvl="0" marL="514350" rtl="0" algn="l">
              <a:lnSpc>
                <a:spcPct val="90000"/>
              </a:lnSpc>
              <a:spcBef>
                <a:spcPts val="1000"/>
              </a:spcBef>
              <a:spcAft>
                <a:spcPts val="0"/>
              </a:spcAft>
              <a:buSzPts val="2800"/>
              <a:buFont typeface="Calibri"/>
              <a:buAutoNum type="arabicPeriod"/>
            </a:pPr>
            <a:r>
              <a:rPr lang="en-US"/>
              <a:t>In the </a:t>
            </a:r>
            <a:r>
              <a:rPr lang="en-US" u="sng">
                <a:solidFill>
                  <a:schemeClr val="hlink"/>
                </a:solidFill>
                <a:hlinkClick r:id="rId3"/>
              </a:rPr>
              <a:t>Azure portal</a:t>
            </a:r>
            <a:r>
              <a:rPr lang="en-US"/>
              <a:t>, open your IoT hub.</a:t>
            </a:r>
            <a:endParaRPr/>
          </a:p>
          <a:p>
            <a:pPr indent="-514350" lvl="0" marL="514350" rtl="0" algn="l">
              <a:lnSpc>
                <a:spcPct val="90000"/>
              </a:lnSpc>
              <a:spcBef>
                <a:spcPts val="1000"/>
              </a:spcBef>
              <a:spcAft>
                <a:spcPts val="0"/>
              </a:spcAft>
              <a:buSzPts val="2800"/>
              <a:buFont typeface="Calibri"/>
              <a:buAutoNum type="arabicPeriod"/>
            </a:pPr>
            <a:r>
              <a:rPr lang="en-US"/>
              <a:t>On the left pane, select </a:t>
            </a:r>
            <a:r>
              <a:rPr b="1" lang="en-US"/>
              <a:t>Built-in endpoints</a:t>
            </a:r>
            <a:r>
              <a:rPr lang="en-US"/>
              <a:t>. </a:t>
            </a:r>
            <a:br>
              <a:rPr lang="en-US"/>
            </a:br>
            <a:r>
              <a:rPr lang="en-US"/>
              <a:t>Enter a name for your new consumer group in the text box under </a:t>
            </a:r>
            <a:r>
              <a:rPr b="1" lang="en-US"/>
              <a:t>Consumer groups</a:t>
            </a:r>
            <a:r>
              <a:rPr lang="en-US"/>
              <a:t>.</a:t>
            </a:r>
            <a:endParaRPr/>
          </a:p>
          <a:p>
            <a:pPr indent="-514350" lvl="0" marL="514350" rtl="0" algn="l">
              <a:lnSpc>
                <a:spcPct val="90000"/>
              </a:lnSpc>
              <a:spcBef>
                <a:spcPts val="1000"/>
              </a:spcBef>
              <a:spcAft>
                <a:spcPts val="0"/>
              </a:spcAft>
              <a:buSzPts val="2800"/>
              <a:buFont typeface="Calibri"/>
              <a:buAutoNum type="arabicPeriod"/>
            </a:pPr>
            <a:r>
              <a:rPr lang="en-US"/>
              <a:t>Click anywhere outside the text box to save the consumer group.</a:t>
            </a:r>
            <a:endParaRPr/>
          </a:p>
          <a:p>
            <a:pPr indent="-279400" lvl="0" marL="457200" rtl="0" algn="l">
              <a:lnSpc>
                <a:spcPct val="90000"/>
              </a:lnSpc>
              <a:spcBef>
                <a:spcPts val="1000"/>
              </a:spcBef>
              <a:spcAft>
                <a:spcPts val="0"/>
              </a:spcAft>
              <a:buSzPts val="2800"/>
              <a:buNone/>
            </a:pPr>
            <a:r>
              <a:t/>
            </a:r>
            <a:endParaRPr/>
          </a:p>
        </p:txBody>
      </p:sp>
      <p:sp>
        <p:nvSpPr>
          <p:cNvPr id="481" name="Google Shape;481;p36"/>
          <p:cNvSpPr txBox="1"/>
          <p:nvPr>
            <p:ph idx="12" type="sldNum"/>
          </p:nvPr>
        </p:nvSpPr>
        <p:spPr>
          <a:xfrm>
            <a:off x="8665426" y="6614446"/>
            <a:ext cx="478574" cy="157747"/>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7F7F7F"/>
              </a:buClr>
              <a:buSzPts val="1000"/>
              <a:buFont typeface="Calibri"/>
              <a:buNone/>
            </a:pPr>
            <a:fld id="{00000000-1234-1234-1234-123412341234}" type="slidenum">
              <a:rPr lang="en-US"/>
              <a:t>‹#›</a:t>
            </a:fld>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 name="Shape 485"/>
        <p:cNvGrpSpPr/>
        <p:nvPr/>
      </p:nvGrpSpPr>
      <p:grpSpPr>
        <a:xfrm>
          <a:off x="0" y="0"/>
          <a:ext cx="0" cy="0"/>
          <a:chOff x="0" y="0"/>
          <a:chExt cx="0" cy="0"/>
        </a:xfrm>
      </p:grpSpPr>
      <p:sp>
        <p:nvSpPr>
          <p:cNvPr id="486" name="Google Shape;486;p37"/>
          <p:cNvSpPr txBox="1"/>
          <p:nvPr>
            <p:ph type="title"/>
          </p:nvPr>
        </p:nvSpPr>
        <p:spPr>
          <a:xfrm>
            <a:off x="129541" y="114301"/>
            <a:ext cx="8904922" cy="1030835"/>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185C5"/>
              </a:buClr>
              <a:buSzPts val="4400"/>
              <a:buFont typeface="Lato"/>
              <a:buNone/>
            </a:pPr>
            <a:r>
              <a:rPr lang="en-US"/>
              <a:t>Create a new Consumer Group</a:t>
            </a:r>
            <a:endParaRPr/>
          </a:p>
        </p:txBody>
      </p:sp>
      <p:sp>
        <p:nvSpPr>
          <p:cNvPr id="487" name="Google Shape;487;p37"/>
          <p:cNvSpPr txBox="1"/>
          <p:nvPr>
            <p:ph idx="1" type="body"/>
          </p:nvPr>
        </p:nvSpPr>
        <p:spPr>
          <a:xfrm>
            <a:off x="129541" y="1285790"/>
            <a:ext cx="8904922" cy="5328654"/>
          </a:xfrm>
          <a:prstGeom prst="rect">
            <a:avLst/>
          </a:prstGeom>
          <a:noFill/>
          <a:ln>
            <a:noFill/>
          </a:ln>
        </p:spPr>
        <p:txBody>
          <a:bodyPr anchorCtr="0" anchor="t" bIns="45700" lIns="91425" spcFirstLastPara="1" rIns="91425" wrap="square" tIns="45700">
            <a:normAutofit/>
          </a:bodyPr>
          <a:lstStyle/>
          <a:p>
            <a:pPr indent="-279400" lvl="0" marL="457200" rtl="0" algn="l">
              <a:lnSpc>
                <a:spcPct val="90000"/>
              </a:lnSpc>
              <a:spcBef>
                <a:spcPts val="0"/>
              </a:spcBef>
              <a:spcAft>
                <a:spcPts val="0"/>
              </a:spcAft>
              <a:buSzPts val="2800"/>
              <a:buNone/>
            </a:pPr>
            <a:r>
              <a:t/>
            </a:r>
            <a:endParaRPr/>
          </a:p>
        </p:txBody>
      </p:sp>
      <p:sp>
        <p:nvSpPr>
          <p:cNvPr id="488" name="Google Shape;488;p37"/>
          <p:cNvSpPr txBox="1"/>
          <p:nvPr>
            <p:ph idx="12" type="sldNum"/>
          </p:nvPr>
        </p:nvSpPr>
        <p:spPr>
          <a:xfrm>
            <a:off x="8665426" y="6614446"/>
            <a:ext cx="478574" cy="157747"/>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7F7F7F"/>
              </a:buClr>
              <a:buSzPts val="1000"/>
              <a:buFont typeface="Calibri"/>
              <a:buNone/>
            </a:pPr>
            <a:fld id="{00000000-1234-1234-1234-123412341234}" type="slidenum">
              <a:rPr lang="en-US"/>
              <a:t>‹#›</a:t>
            </a:fld>
            <a:endParaRPr/>
          </a:p>
        </p:txBody>
      </p:sp>
      <p:pic>
        <p:nvPicPr>
          <p:cNvPr id="489" name="Google Shape;489;p37"/>
          <p:cNvPicPr preferRelativeResize="0"/>
          <p:nvPr/>
        </p:nvPicPr>
        <p:blipFill rotWithShape="1">
          <a:blip r:embed="rId3">
            <a:alphaModFix/>
          </a:blip>
          <a:srcRect b="0" l="0" r="0" t="0"/>
          <a:stretch/>
        </p:blipFill>
        <p:spPr>
          <a:xfrm>
            <a:off x="129541" y="1357644"/>
            <a:ext cx="6714664" cy="5184945"/>
          </a:xfrm>
          <a:prstGeom prst="rect">
            <a:avLst/>
          </a:prstGeom>
          <a:noFill/>
          <a:ln>
            <a:noFill/>
          </a:ln>
        </p:spPr>
      </p:pic>
      <p:sp>
        <p:nvSpPr>
          <p:cNvPr id="490" name="Google Shape;490;p37"/>
          <p:cNvSpPr/>
          <p:nvPr/>
        </p:nvSpPr>
        <p:spPr>
          <a:xfrm>
            <a:off x="2564780" y="5241072"/>
            <a:ext cx="1739591" cy="375742"/>
          </a:xfrm>
          <a:prstGeom prst="rect">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 name="Shape 495"/>
        <p:cNvGrpSpPr/>
        <p:nvPr/>
      </p:nvGrpSpPr>
      <p:grpSpPr>
        <a:xfrm>
          <a:off x="0" y="0"/>
          <a:ext cx="0" cy="0"/>
          <a:chOff x="0" y="0"/>
          <a:chExt cx="0" cy="0"/>
        </a:xfrm>
      </p:grpSpPr>
      <p:sp>
        <p:nvSpPr>
          <p:cNvPr id="496" name="Google Shape;496;p38"/>
          <p:cNvSpPr txBox="1"/>
          <p:nvPr>
            <p:ph type="title"/>
          </p:nvPr>
        </p:nvSpPr>
        <p:spPr>
          <a:xfrm>
            <a:off x="129541" y="114301"/>
            <a:ext cx="8904922" cy="1030835"/>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rgbClr val="2185C5"/>
              </a:buClr>
              <a:buSzPct val="100000"/>
              <a:buFont typeface="Lato"/>
              <a:buNone/>
            </a:pPr>
            <a:r>
              <a:rPr lang="en-US"/>
              <a:t>Create, configure, and run a Stream Analytics job</a:t>
            </a:r>
            <a:endParaRPr/>
          </a:p>
        </p:txBody>
      </p:sp>
      <p:sp>
        <p:nvSpPr>
          <p:cNvPr id="497" name="Google Shape;497;p38"/>
          <p:cNvSpPr txBox="1"/>
          <p:nvPr>
            <p:ph idx="1" type="body"/>
          </p:nvPr>
        </p:nvSpPr>
        <p:spPr>
          <a:xfrm>
            <a:off x="129541" y="1285790"/>
            <a:ext cx="8904922" cy="5328654"/>
          </a:xfrm>
          <a:prstGeom prst="rect">
            <a:avLst/>
          </a:prstGeom>
          <a:noFill/>
          <a:ln>
            <a:noFill/>
          </a:ln>
        </p:spPr>
        <p:txBody>
          <a:bodyPr anchorCtr="0" anchor="t" bIns="45700" lIns="91425" spcFirstLastPara="1" rIns="91425" wrap="square" tIns="45700">
            <a:normAutofit/>
          </a:bodyPr>
          <a:lstStyle/>
          <a:p>
            <a:pPr indent="-514350" lvl="0" marL="514350" rtl="0" algn="l">
              <a:lnSpc>
                <a:spcPct val="90000"/>
              </a:lnSpc>
              <a:spcBef>
                <a:spcPts val="0"/>
              </a:spcBef>
              <a:spcAft>
                <a:spcPts val="0"/>
              </a:spcAft>
              <a:buSzPts val="2800"/>
              <a:buFont typeface="Calibri"/>
              <a:buAutoNum type="arabicPeriod"/>
            </a:pPr>
            <a:r>
              <a:rPr lang="en-US"/>
              <a:t>In the </a:t>
            </a:r>
            <a:r>
              <a:rPr lang="en-US" u="sng">
                <a:solidFill>
                  <a:schemeClr val="hlink"/>
                </a:solidFill>
                <a:hlinkClick r:id="rId3"/>
              </a:rPr>
              <a:t>Azure portal</a:t>
            </a:r>
            <a:r>
              <a:rPr lang="en-US"/>
              <a:t>, select </a:t>
            </a:r>
            <a:r>
              <a:rPr b="1" lang="en-US"/>
              <a:t>Create a resource</a:t>
            </a:r>
            <a:r>
              <a:rPr lang="en-US"/>
              <a:t>. Type </a:t>
            </a:r>
            <a:r>
              <a:rPr i="1" lang="en-US"/>
              <a:t>Stream Analytics Job</a:t>
            </a:r>
            <a:r>
              <a:rPr lang="en-US"/>
              <a:t> in the search box and select it from the drop-down list. On the </a:t>
            </a:r>
            <a:r>
              <a:rPr b="1" lang="en-US"/>
              <a:t>Stream Analytics job</a:t>
            </a:r>
            <a:r>
              <a:rPr lang="en-US"/>
              <a:t> overview page, select </a:t>
            </a:r>
            <a:r>
              <a:rPr b="1" lang="en-US"/>
              <a:t>Create</a:t>
            </a:r>
            <a:endParaRPr/>
          </a:p>
          <a:p>
            <a:pPr indent="0" lvl="1" marL="342900" rtl="0" algn="l">
              <a:lnSpc>
                <a:spcPct val="90000"/>
              </a:lnSpc>
              <a:spcBef>
                <a:spcPts val="500"/>
              </a:spcBef>
              <a:spcAft>
                <a:spcPts val="0"/>
              </a:spcAft>
              <a:buSzPts val="2400"/>
              <a:buNone/>
            </a:pPr>
            <a:r>
              <a:t/>
            </a:r>
            <a:endParaRPr/>
          </a:p>
          <a:p>
            <a:pPr indent="-336550" lvl="0" marL="514350" rtl="0" algn="l">
              <a:lnSpc>
                <a:spcPct val="90000"/>
              </a:lnSpc>
              <a:spcBef>
                <a:spcPts val="1000"/>
              </a:spcBef>
              <a:spcAft>
                <a:spcPts val="0"/>
              </a:spcAft>
              <a:buSzPts val="2800"/>
              <a:buFont typeface="Calibri"/>
              <a:buNone/>
            </a:pPr>
            <a:r>
              <a:t/>
            </a:r>
            <a:endParaRPr/>
          </a:p>
        </p:txBody>
      </p:sp>
      <p:sp>
        <p:nvSpPr>
          <p:cNvPr id="498" name="Google Shape;498;p38"/>
          <p:cNvSpPr txBox="1"/>
          <p:nvPr>
            <p:ph idx="12" type="sldNum"/>
          </p:nvPr>
        </p:nvSpPr>
        <p:spPr>
          <a:xfrm>
            <a:off x="8665426" y="6614446"/>
            <a:ext cx="478574" cy="157747"/>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7F7F7F"/>
              </a:buClr>
              <a:buSzPts val="1000"/>
              <a:buFont typeface="Calibri"/>
              <a:buNone/>
            </a:pPr>
            <a:fld id="{00000000-1234-1234-1234-123412341234}" type="slidenum">
              <a:rPr lang="en-US"/>
              <a:t>‹#›</a:t>
            </a:fld>
            <a:endParaRPr/>
          </a:p>
        </p:txBody>
      </p:sp>
      <p:pic>
        <p:nvPicPr>
          <p:cNvPr id="499" name="Google Shape;499;p38"/>
          <p:cNvPicPr preferRelativeResize="0"/>
          <p:nvPr/>
        </p:nvPicPr>
        <p:blipFill rotWithShape="1">
          <a:blip r:embed="rId4">
            <a:alphaModFix/>
          </a:blip>
          <a:srcRect b="0" l="0" r="0" t="0"/>
          <a:stretch/>
        </p:blipFill>
        <p:spPr>
          <a:xfrm>
            <a:off x="1585732" y="3359563"/>
            <a:ext cx="5833216" cy="3302592"/>
          </a:xfrm>
          <a:prstGeom prst="rect">
            <a:avLst/>
          </a:prstGeom>
          <a:gradFill>
            <a:gsLst>
              <a:gs pos="0">
                <a:srgbClr val="6DBC37"/>
              </a:gs>
              <a:gs pos="100000">
                <a:srgbClr val="B8FE9C"/>
              </a:gs>
            </a:gsLst>
            <a:lin ang="16200000" scaled="0"/>
          </a:gradFill>
          <a:ln cap="flat" cmpd="sng" w="9525">
            <a:solidFill>
              <a:srgbClr val="6CAB42"/>
            </a:solidFill>
            <a:prstDash val="solid"/>
            <a:round/>
            <a:headEnd len="sm" w="sm" type="none"/>
            <a:tailEnd len="sm" w="sm" type="none"/>
          </a:ln>
          <a:effectLst>
            <a:outerShdw blurRad="40000" rotWithShape="0" dir="5400000" dist="23000">
              <a:srgbClr val="000000">
                <a:alpha val="34901"/>
              </a:srgbClr>
            </a:outerShdw>
          </a:effectLst>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pic>
        <p:nvPicPr>
          <p:cNvPr id="504" name="Google Shape;504;p39"/>
          <p:cNvPicPr preferRelativeResize="0"/>
          <p:nvPr/>
        </p:nvPicPr>
        <p:blipFill rotWithShape="1">
          <a:blip r:embed="rId3">
            <a:alphaModFix/>
          </a:blip>
          <a:srcRect b="0" l="0" r="0" t="0"/>
          <a:stretch/>
        </p:blipFill>
        <p:spPr>
          <a:xfrm>
            <a:off x="181627" y="1102225"/>
            <a:ext cx="5547841" cy="2777565"/>
          </a:xfrm>
          <a:prstGeom prst="rect">
            <a:avLst/>
          </a:prstGeom>
          <a:noFill/>
          <a:ln cap="flat" cmpd="sng" w="9525">
            <a:solidFill>
              <a:schemeClr val="accent1"/>
            </a:solidFill>
            <a:prstDash val="solid"/>
            <a:round/>
            <a:headEnd len="sm" w="sm" type="none"/>
            <a:tailEnd len="sm" w="sm" type="none"/>
          </a:ln>
        </p:spPr>
      </p:pic>
      <p:sp>
        <p:nvSpPr>
          <p:cNvPr id="505" name="Google Shape;505;p39"/>
          <p:cNvSpPr txBox="1"/>
          <p:nvPr>
            <p:ph type="title"/>
          </p:nvPr>
        </p:nvSpPr>
        <p:spPr>
          <a:xfrm>
            <a:off x="129541" y="114301"/>
            <a:ext cx="8904922" cy="1030835"/>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185C5"/>
              </a:buClr>
              <a:buSzPts val="4400"/>
              <a:buFont typeface="Lato"/>
              <a:buNone/>
            </a:pPr>
            <a:r>
              <a:rPr lang="en-US"/>
              <a:t>Search: Stream Analytics job</a:t>
            </a:r>
            <a:endParaRPr/>
          </a:p>
        </p:txBody>
      </p:sp>
      <p:pic>
        <p:nvPicPr>
          <p:cNvPr id="506" name="Google Shape;506;p39"/>
          <p:cNvPicPr preferRelativeResize="0"/>
          <p:nvPr>
            <p:ph idx="1" type="body"/>
          </p:nvPr>
        </p:nvPicPr>
        <p:blipFill rotWithShape="1">
          <a:blip r:embed="rId4">
            <a:alphaModFix/>
          </a:blip>
          <a:srcRect b="0" l="0" r="0" t="0"/>
          <a:stretch/>
        </p:blipFill>
        <p:spPr>
          <a:xfrm>
            <a:off x="4667916" y="3062483"/>
            <a:ext cx="4366547" cy="3630836"/>
          </a:xfrm>
          <a:prstGeom prst="rect">
            <a:avLst/>
          </a:prstGeom>
          <a:noFill/>
          <a:ln cap="flat" cmpd="sng" w="9525">
            <a:solidFill>
              <a:schemeClr val="accent1"/>
            </a:solidFill>
            <a:prstDash val="solid"/>
            <a:round/>
            <a:headEnd len="sm" w="sm" type="none"/>
            <a:tailEnd len="sm" w="sm" type="none"/>
          </a:ln>
        </p:spPr>
      </p:pic>
      <p:sp>
        <p:nvSpPr>
          <p:cNvPr id="507" name="Google Shape;507;p39"/>
          <p:cNvSpPr txBox="1"/>
          <p:nvPr>
            <p:ph idx="12" type="sldNum"/>
          </p:nvPr>
        </p:nvSpPr>
        <p:spPr>
          <a:xfrm>
            <a:off x="8665426" y="6614446"/>
            <a:ext cx="478574" cy="157747"/>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7F7F7F"/>
              </a:buClr>
              <a:buSzPts val="1000"/>
              <a:buFont typeface="Calibri"/>
              <a:buNone/>
            </a:pPr>
            <a:fld id="{00000000-1234-1234-1234-123412341234}" type="slidenum">
              <a:rPr lang="en-US"/>
              <a:t>‹#›</a:t>
            </a:fld>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1" name="Shape 511"/>
        <p:cNvGrpSpPr/>
        <p:nvPr/>
      </p:nvGrpSpPr>
      <p:grpSpPr>
        <a:xfrm>
          <a:off x="0" y="0"/>
          <a:ext cx="0" cy="0"/>
          <a:chOff x="0" y="0"/>
          <a:chExt cx="0" cy="0"/>
        </a:xfrm>
      </p:grpSpPr>
      <p:sp>
        <p:nvSpPr>
          <p:cNvPr id="512" name="Google Shape;512;p40"/>
          <p:cNvSpPr txBox="1"/>
          <p:nvPr>
            <p:ph type="title"/>
          </p:nvPr>
        </p:nvSpPr>
        <p:spPr>
          <a:xfrm>
            <a:off x="129541" y="114301"/>
            <a:ext cx="8904922" cy="1030835"/>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185C5"/>
              </a:buClr>
              <a:buSzPts val="4400"/>
              <a:buFont typeface="Lato"/>
              <a:buNone/>
            </a:pPr>
            <a:r>
              <a:rPr lang="en-US"/>
              <a:t>Next</a:t>
            </a:r>
            <a:endParaRPr/>
          </a:p>
        </p:txBody>
      </p:sp>
      <p:sp>
        <p:nvSpPr>
          <p:cNvPr id="513" name="Google Shape;513;p40"/>
          <p:cNvSpPr txBox="1"/>
          <p:nvPr>
            <p:ph idx="12" type="sldNum"/>
          </p:nvPr>
        </p:nvSpPr>
        <p:spPr>
          <a:xfrm>
            <a:off x="8666614" y="6634163"/>
            <a:ext cx="478630" cy="120937"/>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7F7F7F"/>
              </a:buClr>
              <a:buSzPts val="1000"/>
              <a:buFont typeface="Lato"/>
              <a:buNone/>
            </a:pPr>
            <a:fld id="{00000000-1234-1234-1234-123412341234}" type="slidenum">
              <a:rPr lang="en-US"/>
              <a:t>‹#›</a:t>
            </a:fld>
            <a:endParaRPr/>
          </a:p>
        </p:txBody>
      </p:sp>
      <p:pic>
        <p:nvPicPr>
          <p:cNvPr id="514" name="Google Shape;514;p40"/>
          <p:cNvPicPr preferRelativeResize="0"/>
          <p:nvPr/>
        </p:nvPicPr>
        <p:blipFill rotWithShape="1">
          <a:blip r:embed="rId3">
            <a:alphaModFix/>
          </a:blip>
          <a:srcRect b="0" l="0" r="0" t="0"/>
          <a:stretch/>
        </p:blipFill>
        <p:spPr>
          <a:xfrm>
            <a:off x="4624086" y="114300"/>
            <a:ext cx="4390373" cy="6592757"/>
          </a:xfrm>
          <a:prstGeom prst="rect">
            <a:avLst/>
          </a:prstGeom>
          <a:gradFill>
            <a:gsLst>
              <a:gs pos="0">
                <a:srgbClr val="6DBC37"/>
              </a:gs>
              <a:gs pos="100000">
                <a:srgbClr val="B8FE9C"/>
              </a:gs>
            </a:gsLst>
            <a:lin ang="16200000" scaled="0"/>
          </a:gradFill>
          <a:ln cap="flat" cmpd="sng" w="9525">
            <a:solidFill>
              <a:srgbClr val="6CAB42"/>
            </a:solidFill>
            <a:prstDash val="solid"/>
            <a:round/>
            <a:headEnd len="sm" w="sm" type="none"/>
            <a:tailEnd len="sm" w="sm" type="none"/>
          </a:ln>
          <a:effectLst>
            <a:outerShdw blurRad="40000" rotWithShape="0" dir="5400000" dist="23000">
              <a:srgbClr val="000000">
                <a:alpha val="34901"/>
              </a:srgbClr>
            </a:outerShdw>
          </a:effectLst>
        </p:spPr>
      </p:pic>
      <p:sp>
        <p:nvSpPr>
          <p:cNvPr id="515" name="Google Shape;515;p40"/>
          <p:cNvSpPr/>
          <p:nvPr/>
        </p:nvSpPr>
        <p:spPr>
          <a:xfrm>
            <a:off x="858644" y="2921620"/>
            <a:ext cx="2941023" cy="1248936"/>
          </a:xfrm>
          <a:prstGeom prst="stripedRightArrow">
            <a:avLst>
              <a:gd fmla="val 50000" name="adj1"/>
              <a:gd fmla="val 50000" name="adj2"/>
            </a:avLst>
          </a:prstGeom>
          <a:solidFill>
            <a:schemeClr val="accent1"/>
          </a:solidFill>
          <a:ln cap="flat" cmpd="sng" w="25400">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400" u="none" cap="none" strike="noStrike">
                <a:solidFill>
                  <a:schemeClr val="lt1"/>
                </a:solidFill>
                <a:latin typeface="Arial"/>
                <a:ea typeface="Arial"/>
                <a:cs typeface="Arial"/>
                <a:sym typeface="Arial"/>
              </a:rPr>
              <a:t>Be Patient</a:t>
            </a:r>
            <a:endParaRPr/>
          </a:p>
          <a:p>
            <a:pPr indent="0" lvl="0" marL="0" marR="0" rtl="0" algn="ctr">
              <a:lnSpc>
                <a:spcPct val="100000"/>
              </a:lnSpc>
              <a:spcBef>
                <a:spcPts val="0"/>
              </a:spcBef>
              <a:spcAft>
                <a:spcPts val="0"/>
              </a:spcAft>
              <a:buNone/>
            </a:pPr>
            <a:r>
              <a:rPr b="0" i="0" lang="en-US" sz="1400" u="none" cap="none" strike="noStrike">
                <a:solidFill>
                  <a:schemeClr val="lt1"/>
                </a:solidFill>
                <a:latin typeface="Arial"/>
                <a:ea typeface="Arial"/>
                <a:cs typeface="Arial"/>
                <a:sym typeface="Arial"/>
              </a:rPr>
              <a:t>Deployment is in progress</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0" name="Shape 520"/>
        <p:cNvGrpSpPr/>
        <p:nvPr/>
      </p:nvGrpSpPr>
      <p:grpSpPr>
        <a:xfrm>
          <a:off x="0" y="0"/>
          <a:ext cx="0" cy="0"/>
          <a:chOff x="0" y="0"/>
          <a:chExt cx="0" cy="0"/>
        </a:xfrm>
      </p:grpSpPr>
      <p:sp>
        <p:nvSpPr>
          <p:cNvPr id="521" name="Google Shape;521;p41"/>
          <p:cNvSpPr txBox="1"/>
          <p:nvPr>
            <p:ph type="title"/>
          </p:nvPr>
        </p:nvSpPr>
        <p:spPr>
          <a:xfrm>
            <a:off x="129541" y="114301"/>
            <a:ext cx="8904922" cy="1030835"/>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2185C5"/>
              </a:buClr>
              <a:buSzPts val="3200"/>
              <a:buFont typeface="Lato"/>
              <a:buNone/>
            </a:pPr>
            <a:r>
              <a:rPr lang="en-US" sz="3200"/>
              <a:t>Done! Check it out: </a:t>
            </a:r>
            <a:br>
              <a:rPr lang="en-US" sz="3200"/>
            </a:br>
            <a:r>
              <a:rPr lang="en-US" sz="3200"/>
              <a:t>You have now the Stream Analytics job</a:t>
            </a:r>
            <a:endParaRPr sz="3200"/>
          </a:p>
        </p:txBody>
      </p:sp>
      <p:sp>
        <p:nvSpPr>
          <p:cNvPr id="522" name="Google Shape;522;p41"/>
          <p:cNvSpPr txBox="1"/>
          <p:nvPr>
            <p:ph idx="12" type="sldNum"/>
          </p:nvPr>
        </p:nvSpPr>
        <p:spPr>
          <a:xfrm>
            <a:off x="8666614" y="6634163"/>
            <a:ext cx="478630" cy="120937"/>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7F7F7F"/>
              </a:buClr>
              <a:buSzPts val="1000"/>
              <a:buFont typeface="Lato"/>
              <a:buNone/>
            </a:pPr>
            <a:fld id="{00000000-1234-1234-1234-123412341234}" type="slidenum">
              <a:rPr lang="en-US"/>
              <a:t>‹#›</a:t>
            </a:fld>
            <a:endParaRPr/>
          </a:p>
        </p:txBody>
      </p:sp>
      <p:pic>
        <p:nvPicPr>
          <p:cNvPr id="523" name="Google Shape;523;p41"/>
          <p:cNvPicPr preferRelativeResize="0"/>
          <p:nvPr/>
        </p:nvPicPr>
        <p:blipFill rotWithShape="1">
          <a:blip r:embed="rId3">
            <a:alphaModFix/>
          </a:blip>
          <a:srcRect b="0" l="0" r="0" t="0"/>
          <a:stretch/>
        </p:blipFill>
        <p:spPr>
          <a:xfrm>
            <a:off x="324091" y="1231947"/>
            <a:ext cx="3624246" cy="2390930"/>
          </a:xfrm>
          <a:prstGeom prst="rect">
            <a:avLst/>
          </a:prstGeom>
          <a:noFill/>
          <a:ln cap="flat" cmpd="sng" w="9525">
            <a:solidFill>
              <a:schemeClr val="accent1"/>
            </a:solidFill>
            <a:prstDash val="solid"/>
            <a:round/>
            <a:headEnd len="sm" w="sm" type="none"/>
            <a:tailEnd len="sm" w="sm" type="none"/>
          </a:ln>
        </p:spPr>
      </p:pic>
      <p:pic>
        <p:nvPicPr>
          <p:cNvPr id="524" name="Google Shape;524;p41"/>
          <p:cNvPicPr preferRelativeResize="0"/>
          <p:nvPr/>
        </p:nvPicPr>
        <p:blipFill rotWithShape="1">
          <a:blip r:embed="rId4">
            <a:alphaModFix/>
          </a:blip>
          <a:srcRect b="0" l="0" r="0" t="0"/>
          <a:stretch/>
        </p:blipFill>
        <p:spPr>
          <a:xfrm>
            <a:off x="4179830" y="1635807"/>
            <a:ext cx="4368073" cy="5048936"/>
          </a:xfrm>
          <a:prstGeom prst="rect">
            <a:avLst/>
          </a:prstGeom>
          <a:noFill/>
          <a:ln cap="flat" cmpd="sng" w="9525">
            <a:solidFill>
              <a:schemeClr val="accent1"/>
            </a:solidFill>
            <a:prstDash val="solid"/>
            <a:round/>
            <a:headEnd len="sm" w="sm" type="none"/>
            <a:tailEnd len="sm" w="sm" type="none"/>
          </a:ln>
        </p:spPr>
      </p:pic>
      <p:sp>
        <p:nvSpPr>
          <p:cNvPr id="525" name="Google Shape;525;p41"/>
          <p:cNvSpPr/>
          <p:nvPr/>
        </p:nvSpPr>
        <p:spPr>
          <a:xfrm flipH="1" rot="10800000">
            <a:off x="2714263" y="3981691"/>
            <a:ext cx="1111170" cy="1169043"/>
          </a:xfrm>
          <a:prstGeom prst="bentArrow">
            <a:avLst>
              <a:gd fmla="val 25000" name="adj1"/>
              <a:gd fmla="val 25000" name="adj2"/>
              <a:gd fmla="val 25000" name="adj3"/>
              <a:gd fmla="val 43750" name="adj4"/>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9" name="Shape 529"/>
        <p:cNvGrpSpPr/>
        <p:nvPr/>
      </p:nvGrpSpPr>
      <p:grpSpPr>
        <a:xfrm>
          <a:off x="0" y="0"/>
          <a:ext cx="0" cy="0"/>
          <a:chOff x="0" y="0"/>
          <a:chExt cx="0" cy="0"/>
        </a:xfrm>
      </p:grpSpPr>
      <p:sp>
        <p:nvSpPr>
          <p:cNvPr id="530" name="Google Shape;530;p102"/>
          <p:cNvSpPr txBox="1"/>
          <p:nvPr>
            <p:ph type="ctrTitle"/>
          </p:nvPr>
        </p:nvSpPr>
        <p:spPr>
          <a:xfrm>
            <a:off x="721425" y="3785245"/>
            <a:ext cx="7653454" cy="2333543"/>
          </a:xfrm>
          <a:prstGeom prst="rect">
            <a:avLst/>
          </a:prstGeom>
          <a:noFill/>
          <a:ln>
            <a:noFill/>
          </a:ln>
        </p:spPr>
        <p:txBody>
          <a:bodyPr anchorCtr="0" anchor="t" bIns="91425" lIns="91425" spcFirstLastPara="1" rIns="91425" wrap="square" tIns="91425">
            <a:normAutofit/>
          </a:bodyPr>
          <a:lstStyle/>
          <a:p>
            <a:pPr indent="0" lvl="0" marL="0" rtl="0" algn="l">
              <a:lnSpc>
                <a:spcPct val="90000"/>
              </a:lnSpc>
              <a:spcBef>
                <a:spcPts val="0"/>
              </a:spcBef>
              <a:spcAft>
                <a:spcPts val="0"/>
              </a:spcAft>
              <a:buClr>
                <a:srgbClr val="2185C5"/>
              </a:buClr>
              <a:buSzPts val="4800"/>
              <a:buFont typeface="Lato"/>
              <a:buNone/>
            </a:pPr>
            <a:r>
              <a:rPr lang="en-US">
                <a:solidFill>
                  <a:schemeClr val="accent4"/>
                </a:solidFill>
              </a:rPr>
              <a:t>Add</a:t>
            </a:r>
            <a:r>
              <a:rPr lang="en-US"/>
              <a:t> Stream </a:t>
            </a:r>
            <a:r>
              <a:rPr lang="en-US">
                <a:solidFill>
                  <a:schemeClr val="accent6"/>
                </a:solidFill>
              </a:rPr>
              <a:t>Input</a:t>
            </a:r>
            <a:r>
              <a:rPr lang="en-US"/>
              <a:t> &amp;</a:t>
            </a:r>
            <a:br>
              <a:rPr lang="en-US"/>
            </a:br>
            <a:r>
              <a:rPr lang="en-US">
                <a:solidFill>
                  <a:schemeClr val="accent4"/>
                </a:solidFill>
              </a:rPr>
              <a:t>Add</a:t>
            </a:r>
            <a:r>
              <a:rPr lang="en-US"/>
              <a:t> Stream </a:t>
            </a:r>
            <a:r>
              <a:rPr lang="en-US">
                <a:solidFill>
                  <a:schemeClr val="accent2"/>
                </a:solidFill>
              </a:rPr>
              <a:t>Output</a:t>
            </a:r>
            <a:br>
              <a:rPr lang="en-US">
                <a:solidFill>
                  <a:schemeClr val="accent2"/>
                </a:solidFill>
              </a:rPr>
            </a:br>
            <a:r>
              <a:rPr lang="en-US">
                <a:solidFill>
                  <a:schemeClr val="accent2"/>
                </a:solidFill>
              </a:rPr>
              <a:t>Add </a:t>
            </a:r>
            <a:r>
              <a:rPr lang="en-US">
                <a:solidFill>
                  <a:srgbClr val="00B0F0"/>
                </a:solidFill>
              </a:rPr>
              <a:t>Query</a:t>
            </a:r>
            <a:r>
              <a:rPr lang="en-US">
                <a:solidFill>
                  <a:schemeClr val="accent2"/>
                </a:solidFill>
              </a:rPr>
              <a:t> </a:t>
            </a:r>
            <a:endParaRPr/>
          </a:p>
        </p:txBody>
      </p:sp>
      <p:sp>
        <p:nvSpPr>
          <p:cNvPr id="531" name="Google Shape;531;p102"/>
          <p:cNvSpPr txBox="1"/>
          <p:nvPr>
            <p:ph idx="12" type="sldNum"/>
          </p:nvPr>
        </p:nvSpPr>
        <p:spPr>
          <a:xfrm>
            <a:off x="8665426" y="6614444"/>
            <a:ext cx="478574" cy="157747"/>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pic>
        <p:nvPicPr>
          <p:cNvPr id="532" name="Google Shape;532;p102"/>
          <p:cNvPicPr preferRelativeResize="0"/>
          <p:nvPr/>
        </p:nvPicPr>
        <p:blipFill rotWithShape="1">
          <a:blip r:embed="rId3">
            <a:alphaModFix/>
          </a:blip>
          <a:srcRect b="0" l="0" r="0" t="0"/>
          <a:stretch/>
        </p:blipFill>
        <p:spPr>
          <a:xfrm>
            <a:off x="6936985" y="1245031"/>
            <a:ext cx="2020551" cy="4273092"/>
          </a:xfrm>
          <a:prstGeom prst="rect">
            <a:avLst/>
          </a:prstGeom>
          <a:noFill/>
          <a:ln>
            <a:noFill/>
          </a:ln>
        </p:spPr>
      </p:pic>
      <p:sp>
        <p:nvSpPr>
          <p:cNvPr id="533" name="Google Shape;533;p102"/>
          <p:cNvSpPr/>
          <p:nvPr/>
        </p:nvSpPr>
        <p:spPr>
          <a:xfrm>
            <a:off x="6829586" y="4194875"/>
            <a:ext cx="1545293" cy="1418094"/>
          </a:xfrm>
          <a:prstGeom prst="rect">
            <a:avLst/>
          </a:prstGeom>
          <a:noFill/>
          <a:ln cap="flat" cmpd="sng" w="254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3"/>
          <p:cNvSpPr txBox="1"/>
          <p:nvPr>
            <p:ph type="title"/>
          </p:nvPr>
        </p:nvSpPr>
        <p:spPr>
          <a:xfrm>
            <a:off x="129541" y="114301"/>
            <a:ext cx="8904922" cy="1030835"/>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185C5"/>
              </a:buClr>
              <a:buSzPts val="4400"/>
              <a:buFont typeface="Lato"/>
              <a:buNone/>
            </a:pPr>
            <a:r>
              <a:rPr lang="en-US"/>
              <a:t>Create a Cloud Subscription</a:t>
            </a:r>
            <a:endParaRPr/>
          </a:p>
        </p:txBody>
      </p:sp>
      <p:sp>
        <p:nvSpPr>
          <p:cNvPr id="144" name="Google Shape;144;p3"/>
          <p:cNvSpPr txBox="1"/>
          <p:nvPr>
            <p:ph idx="1" type="body"/>
          </p:nvPr>
        </p:nvSpPr>
        <p:spPr>
          <a:xfrm>
            <a:off x="129541" y="1285790"/>
            <a:ext cx="8904922" cy="5328654"/>
          </a:xfrm>
          <a:prstGeom prst="rect">
            <a:avLst/>
          </a:prstGeom>
          <a:noFill/>
          <a:ln>
            <a:noFill/>
          </a:ln>
        </p:spPr>
        <p:txBody>
          <a:bodyPr anchorCtr="0" anchor="t" bIns="45700" lIns="91425" spcFirstLastPara="1" rIns="91425" wrap="square" tIns="45700">
            <a:normAutofit/>
          </a:bodyPr>
          <a:lstStyle/>
          <a:p>
            <a:pPr indent="-457200" lvl="0" marL="457200" rtl="0" algn="l">
              <a:lnSpc>
                <a:spcPct val="90000"/>
              </a:lnSpc>
              <a:spcBef>
                <a:spcPts val="0"/>
              </a:spcBef>
              <a:spcAft>
                <a:spcPts val="0"/>
              </a:spcAft>
              <a:buSzPts val="2800"/>
              <a:buChar char="▪"/>
            </a:pPr>
            <a:r>
              <a:rPr lang="en-US" u="sng">
                <a:solidFill>
                  <a:schemeClr val="hlink"/>
                </a:solidFill>
                <a:hlinkClick r:id="rId3"/>
              </a:rPr>
              <a:t>https://azure.microsoft.com/en-us/free/students/</a:t>
            </a:r>
            <a:r>
              <a:rPr lang="en-US"/>
              <a:t> </a:t>
            </a:r>
            <a:endParaRPr/>
          </a:p>
        </p:txBody>
      </p:sp>
      <p:sp>
        <p:nvSpPr>
          <p:cNvPr id="145" name="Google Shape;145;p3"/>
          <p:cNvSpPr txBox="1"/>
          <p:nvPr>
            <p:ph idx="12" type="sldNum"/>
          </p:nvPr>
        </p:nvSpPr>
        <p:spPr>
          <a:xfrm>
            <a:off x="8665426" y="6614446"/>
            <a:ext cx="478574" cy="157747"/>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7F7F7F"/>
              </a:buClr>
              <a:buSzPts val="1000"/>
              <a:buFont typeface="Calibri"/>
              <a:buNone/>
            </a:pPr>
            <a:fld id="{00000000-1234-1234-1234-123412341234}" type="slidenum">
              <a:rPr lang="en-US"/>
              <a:t>‹#›</a:t>
            </a:fld>
            <a:endParaRPr/>
          </a:p>
        </p:txBody>
      </p:sp>
      <p:pic>
        <p:nvPicPr>
          <p:cNvPr id="146" name="Google Shape;146;p3"/>
          <p:cNvPicPr preferRelativeResize="0"/>
          <p:nvPr/>
        </p:nvPicPr>
        <p:blipFill rotWithShape="1">
          <a:blip r:embed="rId4">
            <a:alphaModFix/>
          </a:blip>
          <a:srcRect b="0" l="0" r="0" t="0"/>
          <a:stretch/>
        </p:blipFill>
        <p:spPr>
          <a:xfrm>
            <a:off x="310243" y="2035096"/>
            <a:ext cx="8724220" cy="3847667"/>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8" name="Shape 538"/>
        <p:cNvGrpSpPr/>
        <p:nvPr/>
      </p:nvGrpSpPr>
      <p:grpSpPr>
        <a:xfrm>
          <a:off x="0" y="0"/>
          <a:ext cx="0" cy="0"/>
          <a:chOff x="0" y="0"/>
          <a:chExt cx="0" cy="0"/>
        </a:xfrm>
      </p:grpSpPr>
      <p:pic>
        <p:nvPicPr>
          <p:cNvPr id="539" name="Google Shape;539;p42"/>
          <p:cNvPicPr preferRelativeResize="0"/>
          <p:nvPr/>
        </p:nvPicPr>
        <p:blipFill rotWithShape="1">
          <a:blip r:embed="rId3">
            <a:alphaModFix/>
          </a:blip>
          <a:srcRect b="0" l="0" r="0" t="0"/>
          <a:stretch/>
        </p:blipFill>
        <p:spPr>
          <a:xfrm>
            <a:off x="129541" y="1191504"/>
            <a:ext cx="7745670" cy="5127585"/>
          </a:xfrm>
          <a:prstGeom prst="rect">
            <a:avLst/>
          </a:prstGeom>
          <a:noFill/>
          <a:ln>
            <a:noFill/>
          </a:ln>
        </p:spPr>
      </p:pic>
      <p:sp>
        <p:nvSpPr>
          <p:cNvPr id="540" name="Google Shape;540;p42"/>
          <p:cNvSpPr txBox="1"/>
          <p:nvPr>
            <p:ph type="title"/>
          </p:nvPr>
        </p:nvSpPr>
        <p:spPr>
          <a:xfrm>
            <a:off x="129541" y="114301"/>
            <a:ext cx="8904922" cy="1030835"/>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2185C5"/>
              </a:buClr>
              <a:buSzPts val="3200"/>
              <a:buFont typeface="Lato"/>
              <a:buNone/>
            </a:pPr>
            <a:r>
              <a:rPr b="0" lang="en-US" sz="3200"/>
              <a:t>Select </a:t>
            </a:r>
            <a:r>
              <a:rPr lang="en-US" sz="3200"/>
              <a:t>Add stream input</a:t>
            </a:r>
            <a:r>
              <a:rPr b="0" lang="en-US" sz="3200"/>
              <a:t>, </a:t>
            </a:r>
            <a:br>
              <a:rPr b="0" lang="en-US" sz="3200"/>
            </a:br>
            <a:r>
              <a:rPr b="0" lang="en-US" sz="3200"/>
              <a:t>then select </a:t>
            </a:r>
            <a:r>
              <a:rPr lang="en-US" sz="3200"/>
              <a:t>IoT Hub</a:t>
            </a:r>
            <a:r>
              <a:rPr b="0" lang="en-US" sz="3200"/>
              <a:t> from the drop-down list</a:t>
            </a:r>
            <a:endParaRPr sz="3200"/>
          </a:p>
        </p:txBody>
      </p:sp>
      <p:sp>
        <p:nvSpPr>
          <p:cNvPr id="541" name="Google Shape;541;p42"/>
          <p:cNvSpPr txBox="1"/>
          <p:nvPr>
            <p:ph idx="12" type="sldNum"/>
          </p:nvPr>
        </p:nvSpPr>
        <p:spPr>
          <a:xfrm>
            <a:off x="8666614" y="6634163"/>
            <a:ext cx="478630" cy="120937"/>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7F7F7F"/>
              </a:buClr>
              <a:buSzPts val="1000"/>
              <a:buFont typeface="Lato"/>
              <a:buNone/>
            </a:pPr>
            <a:fld id="{00000000-1234-1234-1234-123412341234}" type="slidenum">
              <a:rPr lang="en-US"/>
              <a:t>‹#›</a:t>
            </a:fld>
            <a:endParaRPr/>
          </a:p>
        </p:txBody>
      </p:sp>
      <p:sp>
        <p:nvSpPr>
          <p:cNvPr id="542" name="Google Shape;542;p42"/>
          <p:cNvSpPr/>
          <p:nvPr/>
        </p:nvSpPr>
        <p:spPr>
          <a:xfrm>
            <a:off x="129541" y="5345383"/>
            <a:ext cx="4572000"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171717"/>
              </a:buClr>
              <a:buSzPts val="1400"/>
              <a:buFont typeface="Calibri"/>
              <a:buAutoNum type="arabicPeriod"/>
            </a:pPr>
            <a:r>
              <a:rPr b="0" i="0" lang="en-US" sz="1400" u="none" cap="none" strike="noStrike">
                <a:solidFill>
                  <a:srgbClr val="171717"/>
                </a:solidFill>
                <a:latin typeface="Quattrocento Sans"/>
                <a:ea typeface="Quattrocento Sans"/>
                <a:cs typeface="Quattrocento Sans"/>
                <a:sym typeface="Quattrocento Sans"/>
              </a:rPr>
              <a:t>Open the Stream Analytics job.</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171717"/>
              </a:buClr>
              <a:buSzPts val="1400"/>
              <a:buFont typeface="Calibri"/>
              <a:buAutoNum type="arabicPeriod"/>
            </a:pPr>
            <a:r>
              <a:rPr b="0" i="0" lang="en-US" sz="1400" u="none" cap="none" strike="noStrike">
                <a:solidFill>
                  <a:srgbClr val="171717"/>
                </a:solidFill>
                <a:latin typeface="Quattrocento Sans"/>
                <a:ea typeface="Quattrocento Sans"/>
                <a:cs typeface="Quattrocento Sans"/>
                <a:sym typeface="Quattrocento Sans"/>
              </a:rPr>
              <a:t>Under </a:t>
            </a:r>
            <a:r>
              <a:rPr b="1" i="0" lang="en-US" sz="1400" u="none" cap="none" strike="noStrike">
                <a:solidFill>
                  <a:srgbClr val="171717"/>
                </a:solidFill>
                <a:latin typeface="Quattrocento Sans"/>
                <a:ea typeface="Quattrocento Sans"/>
                <a:cs typeface="Quattrocento Sans"/>
                <a:sym typeface="Quattrocento Sans"/>
              </a:rPr>
              <a:t>Job topology</a:t>
            </a:r>
            <a:r>
              <a:rPr b="0" i="0" lang="en-US" sz="1400" u="none" cap="none" strike="noStrike">
                <a:solidFill>
                  <a:srgbClr val="171717"/>
                </a:solidFill>
                <a:latin typeface="Quattrocento Sans"/>
                <a:ea typeface="Quattrocento Sans"/>
                <a:cs typeface="Quattrocento Sans"/>
                <a:sym typeface="Quattrocento Sans"/>
              </a:rPr>
              <a:t>, select </a:t>
            </a:r>
            <a:r>
              <a:rPr b="1" i="0" lang="en-US" sz="1400" u="none" cap="none" strike="noStrike">
                <a:solidFill>
                  <a:srgbClr val="171717"/>
                </a:solidFill>
                <a:latin typeface="Quattrocento Sans"/>
                <a:ea typeface="Quattrocento Sans"/>
                <a:cs typeface="Quattrocento Sans"/>
                <a:sym typeface="Quattrocento Sans"/>
              </a:rPr>
              <a:t>Inputs</a:t>
            </a:r>
            <a:r>
              <a:rPr b="0" i="0" lang="en-US" sz="1400" u="none" cap="none" strike="noStrike">
                <a:solidFill>
                  <a:srgbClr val="171717"/>
                </a:solidFill>
                <a:latin typeface="Quattrocento Sans"/>
                <a:ea typeface="Quattrocento Sans"/>
                <a:cs typeface="Quattrocento Sans"/>
                <a:sym typeface="Quattrocento Sans"/>
              </a:rPr>
              <a:t>.</a:t>
            </a:r>
            <a:endParaRPr b="0" i="0" sz="1400" u="none" cap="none" strike="noStrike">
              <a:solidFill>
                <a:srgbClr val="000000"/>
              </a:solidFill>
              <a:latin typeface="Arial"/>
              <a:ea typeface="Arial"/>
              <a:cs typeface="Arial"/>
              <a:sym typeface="Arial"/>
            </a:endParaRPr>
          </a:p>
        </p:txBody>
      </p:sp>
      <p:sp>
        <p:nvSpPr>
          <p:cNvPr id="543" name="Google Shape;543;p42"/>
          <p:cNvSpPr/>
          <p:nvPr/>
        </p:nvSpPr>
        <p:spPr>
          <a:xfrm>
            <a:off x="0" y="6503358"/>
            <a:ext cx="9144000" cy="2616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0" i="0" lang="en-US" sz="1100" u="sng" cap="none" strike="noStrike">
                <a:solidFill>
                  <a:srgbClr val="000000"/>
                </a:solidFill>
                <a:latin typeface="Arial"/>
                <a:ea typeface="Arial"/>
                <a:cs typeface="Arial"/>
                <a:sym typeface="Arial"/>
                <a:hlinkClick r:id="rId4">
                  <a:extLst>
                    <a:ext uri="{A12FA001-AC4F-418D-AE19-62706E023703}">
                      <ahyp:hlinkClr val="tx"/>
                    </a:ext>
                  </a:extLst>
                </a:hlinkClick>
              </a:rPr>
              <a:t>https://docs.microsoft.com/en-us/azure/iot-hub/iot-hub-live-data-visualization-in-power-bi#add-an-input-to-the-stream-analytics-job</a:t>
            </a:r>
            <a:r>
              <a:rPr b="0" i="0" lang="en-US" sz="11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544" name="Google Shape;544;p42"/>
          <p:cNvSpPr/>
          <p:nvPr/>
        </p:nvSpPr>
        <p:spPr>
          <a:xfrm>
            <a:off x="8196943" y="5508171"/>
            <a:ext cx="837520" cy="751612"/>
          </a:xfrm>
          <a:prstGeom prst="dodecagon">
            <a:avLst/>
          </a:prstGeom>
          <a:solidFill>
            <a:schemeClr val="accent6"/>
          </a:solidFill>
          <a:ln cap="flat" cmpd="sng" w="25400">
            <a:solidFill>
              <a:srgbClr val="517E3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3200" u="none" cap="none" strike="noStrike">
                <a:solidFill>
                  <a:schemeClr val="lt1"/>
                </a:solidFill>
                <a:latin typeface="Arial"/>
                <a:ea typeface="Arial"/>
                <a:cs typeface="Arial"/>
                <a:sym typeface="Arial"/>
              </a:rPr>
              <a:t>1</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9" name="Shape 549"/>
        <p:cNvGrpSpPr/>
        <p:nvPr/>
      </p:nvGrpSpPr>
      <p:grpSpPr>
        <a:xfrm>
          <a:off x="0" y="0"/>
          <a:ext cx="0" cy="0"/>
          <a:chOff x="0" y="0"/>
          <a:chExt cx="0" cy="0"/>
        </a:xfrm>
      </p:grpSpPr>
      <p:sp>
        <p:nvSpPr>
          <p:cNvPr id="550" name="Google Shape;550;p43"/>
          <p:cNvSpPr txBox="1"/>
          <p:nvPr>
            <p:ph type="title"/>
          </p:nvPr>
        </p:nvSpPr>
        <p:spPr>
          <a:xfrm>
            <a:off x="129541" y="114301"/>
            <a:ext cx="8904922" cy="1030835"/>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185C5"/>
              </a:buClr>
              <a:buSzPts val="4400"/>
              <a:buFont typeface="Lato"/>
              <a:buNone/>
            </a:pPr>
            <a:r>
              <a:rPr lang="en-US"/>
              <a:t>Add Stream </a:t>
            </a:r>
            <a:r>
              <a:rPr lang="en-US">
                <a:solidFill>
                  <a:schemeClr val="accent6"/>
                </a:solidFill>
              </a:rPr>
              <a:t>Input</a:t>
            </a:r>
            <a:endParaRPr>
              <a:solidFill>
                <a:schemeClr val="accent6"/>
              </a:solidFill>
            </a:endParaRPr>
          </a:p>
        </p:txBody>
      </p:sp>
      <p:sp>
        <p:nvSpPr>
          <p:cNvPr id="551" name="Google Shape;551;p43"/>
          <p:cNvSpPr txBox="1"/>
          <p:nvPr>
            <p:ph idx="12" type="sldNum"/>
          </p:nvPr>
        </p:nvSpPr>
        <p:spPr>
          <a:xfrm>
            <a:off x="8666614" y="6634163"/>
            <a:ext cx="478630" cy="120937"/>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7F7F7F"/>
              </a:buClr>
              <a:buSzPts val="1000"/>
              <a:buFont typeface="Lato"/>
              <a:buNone/>
            </a:pPr>
            <a:fld id="{00000000-1234-1234-1234-123412341234}" type="slidenum">
              <a:rPr lang="en-US"/>
              <a:t>‹#›</a:t>
            </a:fld>
            <a:endParaRPr/>
          </a:p>
        </p:txBody>
      </p:sp>
      <p:pic>
        <p:nvPicPr>
          <p:cNvPr id="552" name="Google Shape;552;p43"/>
          <p:cNvPicPr preferRelativeResize="0"/>
          <p:nvPr/>
        </p:nvPicPr>
        <p:blipFill rotWithShape="1">
          <a:blip r:embed="rId3">
            <a:alphaModFix/>
          </a:blip>
          <a:srcRect b="0" l="0" r="0" t="0"/>
          <a:stretch/>
        </p:blipFill>
        <p:spPr>
          <a:xfrm>
            <a:off x="129541" y="919941"/>
            <a:ext cx="2951753" cy="5763606"/>
          </a:xfrm>
          <a:prstGeom prst="rect">
            <a:avLst/>
          </a:prstGeom>
          <a:gradFill>
            <a:gsLst>
              <a:gs pos="0">
                <a:srgbClr val="BBF7A3"/>
              </a:gs>
              <a:gs pos="35000">
                <a:srgbClr val="CDF8BE"/>
              </a:gs>
              <a:gs pos="100000">
                <a:srgbClr val="ECFDE5"/>
              </a:gs>
            </a:gsLst>
            <a:lin ang="16200000" scaled="0"/>
          </a:gradFill>
          <a:ln cap="flat" cmpd="sng" w="9525">
            <a:solidFill>
              <a:srgbClr val="6CAB42"/>
            </a:solidFill>
            <a:prstDash val="solid"/>
            <a:round/>
            <a:headEnd len="sm" w="sm" type="none"/>
            <a:tailEnd len="sm" w="sm" type="none"/>
          </a:ln>
          <a:effectLst>
            <a:outerShdw blurRad="40000" rotWithShape="0" dir="5400000" dist="20000">
              <a:srgbClr val="000000">
                <a:alpha val="37647"/>
              </a:srgbClr>
            </a:outerShdw>
          </a:effectLst>
        </p:spPr>
      </p:pic>
      <p:pic>
        <p:nvPicPr>
          <p:cNvPr id="553" name="Google Shape;553;p43"/>
          <p:cNvPicPr preferRelativeResize="0"/>
          <p:nvPr/>
        </p:nvPicPr>
        <p:blipFill rotWithShape="1">
          <a:blip r:embed="rId4">
            <a:alphaModFix/>
          </a:blip>
          <a:srcRect b="0" l="0" r="0" t="0"/>
          <a:stretch/>
        </p:blipFill>
        <p:spPr>
          <a:xfrm>
            <a:off x="3539664" y="4530897"/>
            <a:ext cx="2419350" cy="2152650"/>
          </a:xfrm>
          <a:prstGeom prst="rect">
            <a:avLst/>
          </a:prstGeom>
          <a:gradFill>
            <a:gsLst>
              <a:gs pos="0">
                <a:srgbClr val="BBF7A3"/>
              </a:gs>
              <a:gs pos="35000">
                <a:srgbClr val="CDF8BE"/>
              </a:gs>
              <a:gs pos="100000">
                <a:srgbClr val="ECFDE5"/>
              </a:gs>
            </a:gsLst>
            <a:lin ang="16200000" scaled="0"/>
          </a:gradFill>
          <a:ln cap="flat" cmpd="sng" w="9525">
            <a:solidFill>
              <a:srgbClr val="6CAB42"/>
            </a:solidFill>
            <a:prstDash val="solid"/>
            <a:round/>
            <a:headEnd len="sm" w="sm" type="none"/>
            <a:tailEnd len="sm" w="sm" type="none"/>
          </a:ln>
          <a:effectLst>
            <a:outerShdw blurRad="40000" rotWithShape="0" dir="5400000" dist="20000">
              <a:srgbClr val="000000">
                <a:alpha val="37647"/>
              </a:srgbClr>
            </a:outerShdw>
          </a:effectLst>
        </p:spPr>
      </p:pic>
      <p:sp>
        <p:nvSpPr>
          <p:cNvPr id="554" name="Google Shape;554;p43"/>
          <p:cNvSpPr/>
          <p:nvPr/>
        </p:nvSpPr>
        <p:spPr>
          <a:xfrm>
            <a:off x="4085133" y="1145137"/>
            <a:ext cx="3252234" cy="1232304"/>
          </a:xfrm>
          <a:prstGeom prst="wedgeRectCallout">
            <a:avLst>
              <a:gd fmla="val -121692" name="adj1"/>
              <a:gd fmla="val -24346" name="adj2"/>
            </a:avLst>
          </a:prstGeom>
          <a:solidFill>
            <a:schemeClr val="accent6"/>
          </a:solidFill>
          <a:ln cap="flat" cmpd="sng" w="38100">
            <a:solidFill>
              <a:schemeClr val="lt1"/>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600" u="none" cap="none" strike="noStrike">
                <a:solidFill>
                  <a:schemeClr val="lt1"/>
                </a:solidFill>
                <a:latin typeface="Arial"/>
                <a:ea typeface="Arial"/>
                <a:cs typeface="Arial"/>
                <a:sym typeface="Arial"/>
              </a:rPr>
              <a:t>Remember input stream name </a:t>
            </a:r>
            <a:endParaRPr/>
          </a:p>
          <a:p>
            <a:pPr indent="0" lvl="0" marL="0" marR="0" rtl="0" algn="ctr">
              <a:lnSpc>
                <a:spcPct val="100000"/>
              </a:lnSpc>
              <a:spcBef>
                <a:spcPts val="0"/>
              </a:spcBef>
              <a:spcAft>
                <a:spcPts val="0"/>
              </a:spcAft>
              <a:buNone/>
            </a:pPr>
            <a:r>
              <a:rPr b="0" i="0" lang="en-US" sz="1600" u="none" cap="none" strike="noStrike">
                <a:solidFill>
                  <a:schemeClr val="lt1"/>
                </a:solidFill>
                <a:latin typeface="Arial"/>
                <a:ea typeface="Arial"/>
                <a:cs typeface="Arial"/>
                <a:sym typeface="Arial"/>
              </a:rPr>
              <a:t>We will need it when we are setting up input query</a:t>
            </a:r>
            <a:endParaRPr/>
          </a:p>
        </p:txBody>
      </p:sp>
      <p:sp>
        <p:nvSpPr>
          <p:cNvPr id="555" name="Google Shape;555;p43"/>
          <p:cNvSpPr/>
          <p:nvPr/>
        </p:nvSpPr>
        <p:spPr>
          <a:xfrm>
            <a:off x="5959013" y="3428999"/>
            <a:ext cx="3055445" cy="802179"/>
          </a:xfrm>
          <a:prstGeom prst="wedgeRectCallout">
            <a:avLst>
              <a:gd fmla="val -64453" name="adj1"/>
              <a:gd fmla="val 154651" name="adj2"/>
            </a:avLst>
          </a:prstGeom>
          <a:solidFill>
            <a:schemeClr val="accent6"/>
          </a:solidFill>
          <a:ln cap="flat" cmpd="sng" w="38100">
            <a:solidFill>
              <a:schemeClr val="lt1"/>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600" u="none" cap="none" strike="noStrike">
                <a:solidFill>
                  <a:schemeClr val="lt1"/>
                </a:solidFill>
                <a:latin typeface="Arial"/>
                <a:ea typeface="Arial"/>
                <a:cs typeface="Arial"/>
                <a:sym typeface="Arial"/>
              </a:rPr>
              <a:t>Our code updated to send telemetry as JSON format</a:t>
            </a:r>
            <a:endParaRPr/>
          </a:p>
        </p:txBody>
      </p:sp>
      <p:sp>
        <p:nvSpPr>
          <p:cNvPr id="556" name="Google Shape;556;p43"/>
          <p:cNvSpPr/>
          <p:nvPr/>
        </p:nvSpPr>
        <p:spPr>
          <a:xfrm>
            <a:off x="8196943" y="5508171"/>
            <a:ext cx="837520" cy="751612"/>
          </a:xfrm>
          <a:prstGeom prst="dodecagon">
            <a:avLst/>
          </a:prstGeom>
          <a:solidFill>
            <a:schemeClr val="accent6"/>
          </a:solidFill>
          <a:ln cap="flat" cmpd="sng" w="25400">
            <a:solidFill>
              <a:srgbClr val="517E3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3200" u="none" cap="none" strike="noStrike">
                <a:solidFill>
                  <a:schemeClr val="lt1"/>
                </a:solidFill>
                <a:latin typeface="Arial"/>
                <a:ea typeface="Arial"/>
                <a:cs typeface="Arial"/>
                <a:sym typeface="Arial"/>
              </a:rPr>
              <a:t>2</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0" name="Shape 560"/>
        <p:cNvGrpSpPr/>
        <p:nvPr/>
      </p:nvGrpSpPr>
      <p:grpSpPr>
        <a:xfrm>
          <a:off x="0" y="0"/>
          <a:ext cx="0" cy="0"/>
          <a:chOff x="0" y="0"/>
          <a:chExt cx="0" cy="0"/>
        </a:xfrm>
      </p:grpSpPr>
      <p:sp>
        <p:nvSpPr>
          <p:cNvPr id="561" name="Google Shape;561;p103"/>
          <p:cNvSpPr txBox="1"/>
          <p:nvPr>
            <p:ph type="title"/>
          </p:nvPr>
        </p:nvSpPr>
        <p:spPr>
          <a:xfrm>
            <a:off x="129541" y="114301"/>
            <a:ext cx="8904922" cy="1030835"/>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185C5"/>
              </a:buClr>
              <a:buSzPts val="1800"/>
              <a:buNone/>
            </a:pPr>
            <a:r>
              <a:rPr lang="en-US">
                <a:solidFill>
                  <a:schemeClr val="accent6"/>
                </a:solidFill>
              </a:rPr>
              <a:t>Done</a:t>
            </a:r>
            <a:r>
              <a:rPr lang="en-US"/>
              <a:t>! Stream </a:t>
            </a:r>
            <a:r>
              <a:rPr lang="en-US">
                <a:solidFill>
                  <a:schemeClr val="accent6"/>
                </a:solidFill>
              </a:rPr>
              <a:t>Input</a:t>
            </a:r>
            <a:r>
              <a:rPr lang="en-US"/>
              <a:t> Added</a:t>
            </a:r>
            <a:endParaRPr/>
          </a:p>
        </p:txBody>
      </p:sp>
      <p:sp>
        <p:nvSpPr>
          <p:cNvPr id="562" name="Google Shape;562;p103"/>
          <p:cNvSpPr txBox="1"/>
          <p:nvPr>
            <p:ph idx="12" type="sldNum"/>
          </p:nvPr>
        </p:nvSpPr>
        <p:spPr>
          <a:xfrm>
            <a:off x="8666614" y="6634163"/>
            <a:ext cx="478630" cy="120937"/>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pic>
        <p:nvPicPr>
          <p:cNvPr id="563" name="Google Shape;563;p103"/>
          <p:cNvPicPr preferRelativeResize="0"/>
          <p:nvPr/>
        </p:nvPicPr>
        <p:blipFill rotWithShape="1">
          <a:blip r:embed="rId3">
            <a:alphaModFix/>
          </a:blip>
          <a:srcRect b="0" l="0" r="0" t="0"/>
          <a:stretch/>
        </p:blipFill>
        <p:spPr>
          <a:xfrm>
            <a:off x="341453" y="1759281"/>
            <a:ext cx="8461094" cy="3830092"/>
          </a:xfrm>
          <a:prstGeom prst="rect">
            <a:avLst/>
          </a:prstGeom>
          <a:gradFill>
            <a:gsLst>
              <a:gs pos="0">
                <a:srgbClr val="BBF7A3"/>
              </a:gs>
              <a:gs pos="35000">
                <a:srgbClr val="CDF8BE"/>
              </a:gs>
              <a:gs pos="100000">
                <a:srgbClr val="ECFDE5"/>
              </a:gs>
            </a:gsLst>
            <a:lin ang="16200000" scaled="0"/>
          </a:gradFill>
          <a:ln cap="flat" cmpd="sng" w="9525">
            <a:solidFill>
              <a:srgbClr val="6CAB42"/>
            </a:solidFill>
            <a:prstDash val="solid"/>
            <a:round/>
            <a:headEnd len="sm" w="sm" type="none"/>
            <a:tailEnd len="sm" w="sm" type="none"/>
          </a:ln>
          <a:effectLst>
            <a:outerShdw blurRad="40000" rotWithShape="0" dir="5400000" dist="20000">
              <a:srgbClr val="000000">
                <a:alpha val="37647"/>
              </a:srgbClr>
            </a:outerShdw>
          </a:effectLst>
        </p:spPr>
      </p:pic>
      <p:sp>
        <p:nvSpPr>
          <p:cNvPr id="564" name="Google Shape;564;p103"/>
          <p:cNvSpPr/>
          <p:nvPr/>
        </p:nvSpPr>
        <p:spPr>
          <a:xfrm>
            <a:off x="3769447" y="4138709"/>
            <a:ext cx="2990581" cy="1064662"/>
          </a:xfrm>
          <a:prstGeom prst="wedgeRectCallout">
            <a:avLst>
              <a:gd fmla="val -71535" name="adj1"/>
              <a:gd fmla="val -121064" name="adj2"/>
            </a:avLst>
          </a:prstGeom>
          <a:solidFill>
            <a:schemeClr val="accent6"/>
          </a:solidFill>
          <a:ln cap="flat" cmpd="sng" w="38100">
            <a:solidFill>
              <a:schemeClr val="lt1"/>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600" u="none" cap="none" strike="noStrike">
                <a:solidFill>
                  <a:schemeClr val="lt1"/>
                </a:solidFill>
                <a:latin typeface="Arial"/>
                <a:ea typeface="Arial"/>
                <a:cs typeface="Arial"/>
                <a:sym typeface="Arial"/>
              </a:rPr>
              <a:t>Remember input stream name </a:t>
            </a:r>
            <a:endParaRPr/>
          </a:p>
          <a:p>
            <a:pPr indent="0" lvl="0" marL="0" marR="0" rtl="0" algn="ctr">
              <a:lnSpc>
                <a:spcPct val="100000"/>
              </a:lnSpc>
              <a:spcBef>
                <a:spcPts val="0"/>
              </a:spcBef>
              <a:spcAft>
                <a:spcPts val="0"/>
              </a:spcAft>
              <a:buNone/>
            </a:pPr>
            <a:r>
              <a:rPr b="0" i="0" lang="en-US" sz="1600" u="none" cap="none" strike="noStrike">
                <a:solidFill>
                  <a:schemeClr val="lt1"/>
                </a:solidFill>
                <a:latin typeface="Arial"/>
                <a:ea typeface="Arial"/>
                <a:cs typeface="Arial"/>
                <a:sym typeface="Arial"/>
              </a:rPr>
              <a:t>We will need it when we are setting up input query</a:t>
            </a:r>
            <a:endParaRPr/>
          </a:p>
        </p:txBody>
      </p:sp>
      <p:sp>
        <p:nvSpPr>
          <p:cNvPr id="565" name="Google Shape;565;p103"/>
          <p:cNvSpPr/>
          <p:nvPr/>
        </p:nvSpPr>
        <p:spPr>
          <a:xfrm>
            <a:off x="8196943" y="5508171"/>
            <a:ext cx="837520" cy="751612"/>
          </a:xfrm>
          <a:prstGeom prst="dodecagon">
            <a:avLst/>
          </a:prstGeom>
          <a:solidFill>
            <a:schemeClr val="accent6"/>
          </a:solidFill>
          <a:ln cap="flat" cmpd="sng" w="25400">
            <a:solidFill>
              <a:srgbClr val="517E3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3200" u="none" cap="none" strike="noStrike">
                <a:solidFill>
                  <a:schemeClr val="lt1"/>
                </a:solidFill>
                <a:latin typeface="Arial"/>
                <a:ea typeface="Arial"/>
                <a:cs typeface="Arial"/>
                <a:sym typeface="Arial"/>
              </a:rPr>
              <a:t>3</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9" name="Shape 569"/>
        <p:cNvGrpSpPr/>
        <p:nvPr/>
      </p:nvGrpSpPr>
      <p:grpSpPr>
        <a:xfrm>
          <a:off x="0" y="0"/>
          <a:ext cx="0" cy="0"/>
          <a:chOff x="0" y="0"/>
          <a:chExt cx="0" cy="0"/>
        </a:xfrm>
      </p:grpSpPr>
      <p:sp>
        <p:nvSpPr>
          <p:cNvPr id="570" name="Google Shape;570;p44"/>
          <p:cNvSpPr txBox="1"/>
          <p:nvPr>
            <p:ph type="title"/>
          </p:nvPr>
        </p:nvSpPr>
        <p:spPr>
          <a:xfrm>
            <a:off x="129541" y="114301"/>
            <a:ext cx="8904922" cy="1030835"/>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rgbClr val="2185C5"/>
              </a:buClr>
              <a:buSzPct val="100000"/>
              <a:buFont typeface="Lato"/>
              <a:buNone/>
            </a:pPr>
            <a:r>
              <a:rPr lang="en-US"/>
              <a:t>Add </a:t>
            </a:r>
            <a:r>
              <a:rPr lang="en-US">
                <a:solidFill>
                  <a:schemeClr val="accent2"/>
                </a:solidFill>
              </a:rPr>
              <a:t>a Stream Output </a:t>
            </a:r>
            <a:r>
              <a:rPr lang="en-US"/>
              <a:t>to</a:t>
            </a:r>
            <a:br>
              <a:rPr lang="en-US"/>
            </a:br>
            <a:r>
              <a:rPr lang="en-US"/>
              <a:t>the Stream Analytics job</a:t>
            </a:r>
            <a:endParaRPr/>
          </a:p>
        </p:txBody>
      </p:sp>
      <p:sp>
        <p:nvSpPr>
          <p:cNvPr id="571" name="Google Shape;571;p44"/>
          <p:cNvSpPr txBox="1"/>
          <p:nvPr>
            <p:ph idx="1" type="body"/>
          </p:nvPr>
        </p:nvSpPr>
        <p:spPr>
          <a:xfrm>
            <a:off x="129541" y="1285790"/>
            <a:ext cx="4442459" cy="5328654"/>
          </a:xfrm>
          <a:prstGeom prst="rect">
            <a:avLst/>
          </a:prstGeom>
          <a:noFill/>
          <a:ln>
            <a:noFill/>
          </a:ln>
        </p:spPr>
        <p:txBody>
          <a:bodyPr anchorCtr="0" anchor="t" bIns="45700" lIns="91425" spcFirstLastPara="1" rIns="91425" wrap="square" tIns="45700">
            <a:normAutofit/>
          </a:bodyPr>
          <a:lstStyle/>
          <a:p>
            <a:pPr indent="-457200" lvl="0" marL="457200" rtl="0" algn="l">
              <a:lnSpc>
                <a:spcPct val="90000"/>
              </a:lnSpc>
              <a:spcBef>
                <a:spcPts val="0"/>
              </a:spcBef>
              <a:spcAft>
                <a:spcPts val="0"/>
              </a:spcAft>
              <a:buSzPts val="2400"/>
              <a:buChar char="▪"/>
            </a:pPr>
            <a:r>
              <a:rPr lang="en-US" sz="2400"/>
              <a:t>Under </a:t>
            </a:r>
            <a:r>
              <a:rPr b="1" lang="en-US" sz="2400"/>
              <a:t>Job topology</a:t>
            </a:r>
            <a:r>
              <a:rPr lang="en-US" sz="2400"/>
              <a:t>, select </a:t>
            </a:r>
            <a:r>
              <a:rPr b="1" lang="en-US" sz="2400"/>
              <a:t>Outputs</a:t>
            </a:r>
            <a:r>
              <a:rPr lang="en-US" sz="2400"/>
              <a:t>.</a:t>
            </a:r>
            <a:endParaRPr/>
          </a:p>
          <a:p>
            <a:pPr indent="-457200" lvl="0" marL="457200" rtl="0" algn="l">
              <a:lnSpc>
                <a:spcPct val="90000"/>
              </a:lnSpc>
              <a:spcBef>
                <a:spcPts val="1000"/>
              </a:spcBef>
              <a:spcAft>
                <a:spcPts val="0"/>
              </a:spcAft>
              <a:buSzPts val="2400"/>
              <a:buChar char="▪"/>
            </a:pPr>
            <a:r>
              <a:rPr lang="en-US" sz="2400"/>
              <a:t>In the </a:t>
            </a:r>
            <a:r>
              <a:rPr b="1" lang="en-US" sz="2400"/>
              <a:t>Outputs</a:t>
            </a:r>
            <a:r>
              <a:rPr lang="en-US" sz="2400"/>
              <a:t> pane, select </a:t>
            </a:r>
            <a:r>
              <a:rPr b="1" lang="en-US" sz="2400"/>
              <a:t>Add</a:t>
            </a:r>
            <a:r>
              <a:rPr lang="en-US" sz="2400"/>
              <a:t>, and then select </a:t>
            </a:r>
            <a:r>
              <a:rPr b="1" lang="en-US" sz="2400"/>
              <a:t>Power BI</a:t>
            </a:r>
            <a:r>
              <a:rPr lang="en-US" sz="2400"/>
              <a:t> from the drop-down list.</a:t>
            </a:r>
            <a:endParaRPr/>
          </a:p>
          <a:p>
            <a:pPr indent="-457200" lvl="0" marL="457200" rtl="0" algn="l">
              <a:lnSpc>
                <a:spcPct val="90000"/>
              </a:lnSpc>
              <a:spcBef>
                <a:spcPts val="1000"/>
              </a:spcBef>
              <a:spcAft>
                <a:spcPts val="0"/>
              </a:spcAft>
              <a:buSzPts val="2400"/>
              <a:buChar char="▪"/>
            </a:pPr>
            <a:r>
              <a:rPr lang="en-US" sz="2400"/>
              <a:t>On the </a:t>
            </a:r>
            <a:r>
              <a:rPr b="1" lang="en-US" sz="2400">
                <a:solidFill>
                  <a:schemeClr val="accent2"/>
                </a:solidFill>
              </a:rPr>
              <a:t>Power BI </a:t>
            </a:r>
            <a:r>
              <a:rPr b="1" lang="en-US" sz="2400"/>
              <a:t>– </a:t>
            </a:r>
            <a:br>
              <a:rPr b="1" lang="en-US" sz="2400"/>
            </a:br>
            <a:r>
              <a:rPr b="1" lang="en-US" sz="2400"/>
              <a:t>New output</a:t>
            </a:r>
            <a:r>
              <a:rPr lang="en-US" sz="2400"/>
              <a:t> pane, select </a:t>
            </a:r>
            <a:r>
              <a:rPr b="1" lang="en-US" sz="2400"/>
              <a:t>Authorize</a:t>
            </a:r>
            <a:r>
              <a:rPr lang="en-US" sz="2400"/>
              <a:t> and follow the prompts to sign in to your Power BI account.</a:t>
            </a:r>
            <a:endParaRPr/>
          </a:p>
        </p:txBody>
      </p:sp>
      <p:sp>
        <p:nvSpPr>
          <p:cNvPr id="572" name="Google Shape;572;p44"/>
          <p:cNvSpPr txBox="1"/>
          <p:nvPr>
            <p:ph idx="12" type="sldNum"/>
          </p:nvPr>
        </p:nvSpPr>
        <p:spPr>
          <a:xfrm>
            <a:off x="8665426" y="6614446"/>
            <a:ext cx="478574" cy="157747"/>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7F7F7F"/>
              </a:buClr>
              <a:buSzPts val="1000"/>
              <a:buFont typeface="Calibri"/>
              <a:buNone/>
            </a:pPr>
            <a:fld id="{00000000-1234-1234-1234-123412341234}" type="slidenum">
              <a:rPr lang="en-US"/>
              <a:t>‹#›</a:t>
            </a:fld>
            <a:endParaRPr/>
          </a:p>
        </p:txBody>
      </p:sp>
      <p:pic>
        <p:nvPicPr>
          <p:cNvPr id="573" name="Google Shape;573;p44"/>
          <p:cNvPicPr preferRelativeResize="0"/>
          <p:nvPr/>
        </p:nvPicPr>
        <p:blipFill rotWithShape="1">
          <a:blip r:embed="rId3">
            <a:alphaModFix/>
          </a:blip>
          <a:srcRect b="0" l="0" r="0" t="0"/>
          <a:stretch/>
        </p:blipFill>
        <p:spPr>
          <a:xfrm>
            <a:off x="5063833" y="1439786"/>
            <a:ext cx="3970630" cy="4880010"/>
          </a:xfrm>
          <a:prstGeom prst="rect">
            <a:avLst/>
          </a:prstGeom>
          <a:noFill/>
          <a:ln>
            <a:noFill/>
          </a:ln>
        </p:spPr>
      </p:pic>
      <p:sp>
        <p:nvSpPr>
          <p:cNvPr id="574" name="Google Shape;574;p44"/>
          <p:cNvSpPr/>
          <p:nvPr/>
        </p:nvSpPr>
        <p:spPr>
          <a:xfrm>
            <a:off x="8196943" y="5508171"/>
            <a:ext cx="837520" cy="751612"/>
          </a:xfrm>
          <a:prstGeom prst="dodecagon">
            <a:avLst/>
          </a:prstGeom>
          <a:solidFill>
            <a:schemeClr val="accent6"/>
          </a:solidFill>
          <a:ln cap="flat" cmpd="sng" w="25400">
            <a:solidFill>
              <a:srgbClr val="517E3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3200" u="none" cap="none" strike="noStrike">
                <a:solidFill>
                  <a:schemeClr val="lt1"/>
                </a:solidFill>
                <a:latin typeface="Arial"/>
                <a:ea typeface="Arial"/>
                <a:cs typeface="Arial"/>
                <a:sym typeface="Arial"/>
              </a:rPr>
              <a:t>4</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8" name="Shape 578"/>
        <p:cNvGrpSpPr/>
        <p:nvPr/>
      </p:nvGrpSpPr>
      <p:grpSpPr>
        <a:xfrm>
          <a:off x="0" y="0"/>
          <a:ext cx="0" cy="0"/>
          <a:chOff x="0" y="0"/>
          <a:chExt cx="0" cy="0"/>
        </a:xfrm>
      </p:grpSpPr>
      <p:sp>
        <p:nvSpPr>
          <p:cNvPr id="579" name="Google Shape;579;p45"/>
          <p:cNvSpPr txBox="1"/>
          <p:nvPr>
            <p:ph type="title"/>
          </p:nvPr>
        </p:nvSpPr>
        <p:spPr>
          <a:xfrm>
            <a:off x="129541" y="114301"/>
            <a:ext cx="5052059" cy="1030835"/>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4400"/>
              <a:buNone/>
            </a:pPr>
            <a:r>
              <a:rPr lang="en-US" sz="3600"/>
              <a:t>Add </a:t>
            </a:r>
            <a:r>
              <a:rPr lang="en-US" sz="3600">
                <a:solidFill>
                  <a:schemeClr val="accent2"/>
                </a:solidFill>
              </a:rPr>
              <a:t>a Stream Output</a:t>
            </a:r>
            <a:endParaRPr sz="3600"/>
          </a:p>
        </p:txBody>
      </p:sp>
      <p:sp>
        <p:nvSpPr>
          <p:cNvPr id="580" name="Google Shape;580;p45"/>
          <p:cNvSpPr txBox="1"/>
          <p:nvPr>
            <p:ph idx="1" type="body"/>
          </p:nvPr>
        </p:nvSpPr>
        <p:spPr>
          <a:xfrm>
            <a:off x="129541" y="1285790"/>
            <a:ext cx="5052059" cy="5328654"/>
          </a:xfrm>
          <a:prstGeom prst="rect">
            <a:avLst/>
          </a:prstGeom>
          <a:noFill/>
          <a:ln>
            <a:noFill/>
          </a:ln>
        </p:spPr>
        <p:txBody>
          <a:bodyPr anchorCtr="0" anchor="t" bIns="45700" lIns="91425" spcFirstLastPara="1" rIns="91425" wrap="square" tIns="45700">
            <a:normAutofit fontScale="92500" lnSpcReduction="10000"/>
          </a:bodyPr>
          <a:lstStyle/>
          <a:p>
            <a:pPr indent="0" lvl="0" marL="0" rtl="0" algn="l">
              <a:lnSpc>
                <a:spcPct val="90000"/>
              </a:lnSpc>
              <a:spcBef>
                <a:spcPts val="0"/>
              </a:spcBef>
              <a:spcAft>
                <a:spcPts val="0"/>
              </a:spcAft>
              <a:buSzPct val="100000"/>
              <a:buNone/>
            </a:pPr>
            <a:r>
              <a:rPr lang="en-US"/>
              <a:t>After you've signed in to </a:t>
            </a:r>
            <a:br>
              <a:rPr lang="en-US"/>
            </a:br>
            <a:r>
              <a:rPr b="1" lang="en-US">
                <a:solidFill>
                  <a:schemeClr val="accent2"/>
                </a:solidFill>
              </a:rPr>
              <a:t>Power BI</a:t>
            </a:r>
            <a:r>
              <a:rPr lang="en-US"/>
              <a:t>, enter the following information:</a:t>
            </a:r>
            <a:endParaRPr/>
          </a:p>
          <a:p>
            <a:pPr indent="-457200" lvl="0" marL="457200" rtl="0" algn="l">
              <a:lnSpc>
                <a:spcPct val="90000"/>
              </a:lnSpc>
              <a:spcBef>
                <a:spcPts val="1000"/>
              </a:spcBef>
              <a:spcAft>
                <a:spcPts val="0"/>
              </a:spcAft>
              <a:buSzPct val="100000"/>
              <a:buChar char="▪"/>
            </a:pPr>
            <a:r>
              <a:rPr b="1" lang="en-US"/>
              <a:t>Output alias</a:t>
            </a:r>
            <a:r>
              <a:rPr lang="en-US"/>
              <a:t>: </a:t>
            </a:r>
            <a:br>
              <a:rPr lang="en-US"/>
            </a:br>
            <a:r>
              <a:rPr lang="en-US"/>
              <a:t>A unique alias for the output.</a:t>
            </a:r>
            <a:endParaRPr/>
          </a:p>
          <a:p>
            <a:pPr indent="-457200" lvl="0" marL="457200" rtl="0" algn="l">
              <a:lnSpc>
                <a:spcPct val="90000"/>
              </a:lnSpc>
              <a:spcBef>
                <a:spcPts val="1000"/>
              </a:spcBef>
              <a:spcAft>
                <a:spcPts val="0"/>
              </a:spcAft>
              <a:buSzPct val="100000"/>
              <a:buChar char="▪"/>
            </a:pPr>
            <a:r>
              <a:rPr b="1" lang="en-US"/>
              <a:t>Group workspace</a:t>
            </a:r>
            <a:r>
              <a:rPr lang="en-US"/>
              <a:t>: Select your target group workspace.</a:t>
            </a:r>
            <a:endParaRPr/>
          </a:p>
          <a:p>
            <a:pPr indent="-457200" lvl="0" marL="457200" rtl="0" algn="l">
              <a:lnSpc>
                <a:spcPct val="90000"/>
              </a:lnSpc>
              <a:spcBef>
                <a:spcPts val="1000"/>
              </a:spcBef>
              <a:spcAft>
                <a:spcPts val="0"/>
              </a:spcAft>
              <a:buSzPct val="100000"/>
              <a:buChar char="▪"/>
            </a:pPr>
            <a:r>
              <a:rPr b="1" lang="en-US"/>
              <a:t>Dataset name</a:t>
            </a:r>
            <a:r>
              <a:rPr lang="en-US"/>
              <a:t>: </a:t>
            </a:r>
            <a:br>
              <a:rPr lang="en-US"/>
            </a:br>
            <a:r>
              <a:rPr lang="en-US"/>
              <a:t>Enter a dataset name.</a:t>
            </a:r>
            <a:endParaRPr/>
          </a:p>
          <a:p>
            <a:pPr indent="-457200" lvl="0" marL="457200" rtl="0" algn="l">
              <a:lnSpc>
                <a:spcPct val="90000"/>
              </a:lnSpc>
              <a:spcBef>
                <a:spcPts val="1000"/>
              </a:spcBef>
              <a:spcAft>
                <a:spcPts val="0"/>
              </a:spcAft>
              <a:buSzPct val="100000"/>
              <a:buChar char="▪"/>
            </a:pPr>
            <a:r>
              <a:rPr b="1" lang="en-US"/>
              <a:t>Table name</a:t>
            </a:r>
            <a:r>
              <a:rPr lang="en-US"/>
              <a:t>: </a:t>
            </a:r>
            <a:br>
              <a:rPr lang="en-US"/>
            </a:br>
            <a:r>
              <a:rPr lang="en-US"/>
              <a:t>Enter a table name.</a:t>
            </a:r>
            <a:endParaRPr/>
          </a:p>
          <a:p>
            <a:pPr indent="-457200" lvl="0" marL="457200" rtl="0" algn="l">
              <a:lnSpc>
                <a:spcPct val="90000"/>
              </a:lnSpc>
              <a:spcBef>
                <a:spcPts val="1000"/>
              </a:spcBef>
              <a:spcAft>
                <a:spcPts val="0"/>
              </a:spcAft>
              <a:buSzPct val="100000"/>
              <a:buChar char="▪"/>
            </a:pPr>
            <a:r>
              <a:rPr b="1" lang="en-US"/>
              <a:t>Authentication mode</a:t>
            </a:r>
            <a:r>
              <a:rPr lang="en-US"/>
              <a:t>: </a:t>
            </a:r>
            <a:br>
              <a:rPr lang="en-US"/>
            </a:br>
            <a:r>
              <a:rPr lang="en-US"/>
              <a:t>Leave at the default.</a:t>
            </a:r>
            <a:endParaRPr/>
          </a:p>
          <a:p>
            <a:pPr indent="-292735" lvl="0" marL="457200" rtl="0" algn="l">
              <a:lnSpc>
                <a:spcPct val="90000"/>
              </a:lnSpc>
              <a:spcBef>
                <a:spcPts val="1000"/>
              </a:spcBef>
              <a:spcAft>
                <a:spcPts val="0"/>
              </a:spcAft>
              <a:buSzPct val="100000"/>
              <a:buNone/>
            </a:pPr>
            <a:r>
              <a:t/>
            </a:r>
            <a:endParaRPr/>
          </a:p>
        </p:txBody>
      </p:sp>
      <p:sp>
        <p:nvSpPr>
          <p:cNvPr id="581" name="Google Shape;581;p45"/>
          <p:cNvSpPr txBox="1"/>
          <p:nvPr>
            <p:ph idx="12" type="sldNum"/>
          </p:nvPr>
        </p:nvSpPr>
        <p:spPr>
          <a:xfrm>
            <a:off x="8665426" y="6614446"/>
            <a:ext cx="478574" cy="157747"/>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7F7F7F"/>
              </a:buClr>
              <a:buSzPts val="1000"/>
              <a:buFont typeface="Calibri"/>
              <a:buNone/>
            </a:pPr>
            <a:fld id="{00000000-1234-1234-1234-123412341234}" type="slidenum">
              <a:rPr lang="en-US"/>
              <a:t>‹#›</a:t>
            </a:fld>
            <a:endParaRPr/>
          </a:p>
        </p:txBody>
      </p:sp>
      <p:pic>
        <p:nvPicPr>
          <p:cNvPr id="582" name="Google Shape;582;p45"/>
          <p:cNvPicPr preferRelativeResize="0"/>
          <p:nvPr/>
        </p:nvPicPr>
        <p:blipFill rotWithShape="1">
          <a:blip r:embed="rId3">
            <a:alphaModFix/>
          </a:blip>
          <a:srcRect b="0" l="0" r="0" t="0"/>
          <a:stretch/>
        </p:blipFill>
        <p:spPr>
          <a:xfrm>
            <a:off x="5201988" y="205047"/>
            <a:ext cx="3716148" cy="6270567"/>
          </a:xfrm>
          <a:prstGeom prst="rect">
            <a:avLst/>
          </a:prstGeom>
          <a:gradFill>
            <a:gsLst>
              <a:gs pos="0">
                <a:srgbClr val="FF7714"/>
              </a:gs>
              <a:gs pos="100000">
                <a:srgbClr val="FFA773"/>
              </a:gs>
            </a:gsLst>
            <a:lin ang="16200000" scaled="0"/>
          </a:gradFill>
          <a:ln cap="flat" cmpd="sng" w="9525">
            <a:solidFill>
              <a:srgbClr val="EB792A"/>
            </a:solidFill>
            <a:prstDash val="solid"/>
            <a:round/>
            <a:headEnd len="sm" w="sm" type="none"/>
            <a:tailEnd len="sm" w="sm" type="none"/>
          </a:ln>
          <a:effectLst>
            <a:outerShdw blurRad="40000" rotWithShape="0" dir="5400000" dist="23000">
              <a:srgbClr val="000000">
                <a:alpha val="34901"/>
              </a:srgbClr>
            </a:outerShdw>
          </a:effectLst>
        </p:spPr>
      </p:pic>
      <p:sp>
        <p:nvSpPr>
          <p:cNvPr id="583" name="Google Shape;583;p45"/>
          <p:cNvSpPr/>
          <p:nvPr/>
        </p:nvSpPr>
        <p:spPr>
          <a:xfrm>
            <a:off x="6466113" y="66215"/>
            <a:ext cx="2602833" cy="695785"/>
          </a:xfrm>
          <a:prstGeom prst="wedgeRectCallout">
            <a:avLst>
              <a:gd fmla="val -38554" name="adj1"/>
              <a:gd fmla="val 119848" name="adj2"/>
            </a:avLst>
          </a:prstGeom>
          <a:solidFill>
            <a:schemeClr val="accent2"/>
          </a:solidFill>
          <a:ln cap="flat" cmpd="sng" w="38100">
            <a:solidFill>
              <a:schemeClr val="lt1"/>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200" u="none" cap="none" strike="noStrike">
                <a:solidFill>
                  <a:schemeClr val="lt1"/>
                </a:solidFill>
                <a:latin typeface="Arial"/>
                <a:ea typeface="Arial"/>
                <a:cs typeface="Arial"/>
                <a:sym typeface="Arial"/>
              </a:rPr>
              <a:t>Remember output stream name </a:t>
            </a:r>
            <a:endParaRPr/>
          </a:p>
          <a:p>
            <a:pPr indent="0" lvl="0" marL="0" marR="0" rtl="0" algn="ctr">
              <a:lnSpc>
                <a:spcPct val="100000"/>
              </a:lnSpc>
              <a:spcBef>
                <a:spcPts val="0"/>
              </a:spcBef>
              <a:spcAft>
                <a:spcPts val="0"/>
              </a:spcAft>
              <a:buNone/>
            </a:pPr>
            <a:r>
              <a:rPr b="0" i="0" lang="en-US" sz="1200" u="none" cap="none" strike="noStrike">
                <a:solidFill>
                  <a:schemeClr val="lt1"/>
                </a:solidFill>
                <a:latin typeface="Arial"/>
                <a:ea typeface="Arial"/>
                <a:cs typeface="Arial"/>
                <a:sym typeface="Arial"/>
              </a:rPr>
              <a:t>We will need it when we are setting up input query</a:t>
            </a:r>
            <a:endParaRPr/>
          </a:p>
        </p:txBody>
      </p:sp>
      <p:sp>
        <p:nvSpPr>
          <p:cNvPr id="584" name="Google Shape;584;p45"/>
          <p:cNvSpPr/>
          <p:nvPr/>
        </p:nvSpPr>
        <p:spPr>
          <a:xfrm>
            <a:off x="8196943" y="5508171"/>
            <a:ext cx="837520" cy="751612"/>
          </a:xfrm>
          <a:prstGeom prst="dodecagon">
            <a:avLst/>
          </a:prstGeom>
          <a:solidFill>
            <a:schemeClr val="accent6"/>
          </a:solidFill>
          <a:ln cap="flat" cmpd="sng" w="25400">
            <a:solidFill>
              <a:srgbClr val="517E3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3200" u="none" cap="none" strike="noStrike">
                <a:solidFill>
                  <a:schemeClr val="lt1"/>
                </a:solidFill>
                <a:latin typeface="Arial"/>
                <a:ea typeface="Arial"/>
                <a:cs typeface="Arial"/>
                <a:sym typeface="Arial"/>
              </a:rPr>
              <a:t>5</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8" name="Shape 588"/>
        <p:cNvGrpSpPr/>
        <p:nvPr/>
      </p:nvGrpSpPr>
      <p:grpSpPr>
        <a:xfrm>
          <a:off x="0" y="0"/>
          <a:ext cx="0" cy="0"/>
          <a:chOff x="0" y="0"/>
          <a:chExt cx="0" cy="0"/>
        </a:xfrm>
      </p:grpSpPr>
      <p:sp>
        <p:nvSpPr>
          <p:cNvPr id="589" name="Google Shape;589;p104"/>
          <p:cNvSpPr txBox="1"/>
          <p:nvPr>
            <p:ph type="title"/>
          </p:nvPr>
        </p:nvSpPr>
        <p:spPr>
          <a:xfrm>
            <a:off x="129541" y="114301"/>
            <a:ext cx="8904922" cy="1030835"/>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185C5"/>
              </a:buClr>
              <a:buSzPts val="1800"/>
              <a:buNone/>
            </a:pPr>
            <a:r>
              <a:rPr lang="en-US">
                <a:solidFill>
                  <a:schemeClr val="accent6"/>
                </a:solidFill>
              </a:rPr>
              <a:t>Done</a:t>
            </a:r>
            <a:r>
              <a:rPr lang="en-US"/>
              <a:t>! Stream </a:t>
            </a:r>
            <a:r>
              <a:rPr lang="en-US">
                <a:solidFill>
                  <a:schemeClr val="accent2"/>
                </a:solidFill>
              </a:rPr>
              <a:t>Output</a:t>
            </a:r>
            <a:r>
              <a:rPr lang="en-US"/>
              <a:t> Added</a:t>
            </a:r>
            <a:endParaRPr/>
          </a:p>
        </p:txBody>
      </p:sp>
      <p:sp>
        <p:nvSpPr>
          <p:cNvPr id="590" name="Google Shape;590;p104"/>
          <p:cNvSpPr txBox="1"/>
          <p:nvPr>
            <p:ph idx="12" type="sldNum"/>
          </p:nvPr>
        </p:nvSpPr>
        <p:spPr>
          <a:xfrm>
            <a:off x="8666614" y="6634163"/>
            <a:ext cx="478630" cy="120937"/>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pic>
        <p:nvPicPr>
          <p:cNvPr id="591" name="Google Shape;591;p104"/>
          <p:cNvPicPr preferRelativeResize="0"/>
          <p:nvPr/>
        </p:nvPicPr>
        <p:blipFill rotWithShape="1">
          <a:blip r:embed="rId3">
            <a:alphaModFix/>
          </a:blip>
          <a:srcRect b="0" l="0" r="0" t="0"/>
          <a:stretch/>
        </p:blipFill>
        <p:spPr>
          <a:xfrm>
            <a:off x="248127" y="1251609"/>
            <a:ext cx="8667750" cy="5343525"/>
          </a:xfrm>
          <a:prstGeom prst="rect">
            <a:avLst/>
          </a:prstGeom>
          <a:gradFill>
            <a:gsLst>
              <a:gs pos="0">
                <a:srgbClr val="BBF7A3"/>
              </a:gs>
              <a:gs pos="35000">
                <a:srgbClr val="CDF8BE"/>
              </a:gs>
              <a:gs pos="100000">
                <a:srgbClr val="ECFDE5"/>
              </a:gs>
            </a:gsLst>
            <a:lin ang="16200000" scaled="0"/>
          </a:gradFill>
          <a:ln cap="flat" cmpd="sng" w="9525">
            <a:solidFill>
              <a:srgbClr val="6CAB42"/>
            </a:solidFill>
            <a:prstDash val="solid"/>
            <a:round/>
            <a:headEnd len="sm" w="sm" type="none"/>
            <a:tailEnd len="sm" w="sm" type="none"/>
          </a:ln>
          <a:effectLst>
            <a:outerShdw blurRad="40000" rotWithShape="0" dir="5400000" dist="20000">
              <a:srgbClr val="000000">
                <a:alpha val="37647"/>
              </a:srgbClr>
            </a:outerShdw>
          </a:effectLst>
        </p:spPr>
      </p:pic>
      <p:sp>
        <p:nvSpPr>
          <p:cNvPr id="592" name="Google Shape;592;p104"/>
          <p:cNvSpPr/>
          <p:nvPr/>
        </p:nvSpPr>
        <p:spPr>
          <a:xfrm>
            <a:off x="3402834" y="4289872"/>
            <a:ext cx="2748742" cy="772620"/>
          </a:xfrm>
          <a:prstGeom prst="wedgeRectCallout">
            <a:avLst>
              <a:gd fmla="val -39324" name="adj1"/>
              <a:gd fmla="val -179771" name="adj2"/>
            </a:avLst>
          </a:prstGeom>
          <a:solidFill>
            <a:schemeClr val="accent2"/>
          </a:solidFill>
          <a:ln cap="flat" cmpd="sng" w="38100">
            <a:solidFill>
              <a:schemeClr val="lt1"/>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400" u="none" cap="none" strike="noStrike">
                <a:solidFill>
                  <a:schemeClr val="lt1"/>
                </a:solidFill>
                <a:latin typeface="Arial"/>
                <a:ea typeface="Arial"/>
                <a:cs typeface="Arial"/>
                <a:sym typeface="Arial"/>
              </a:rPr>
              <a:t>Remember output stream name </a:t>
            </a:r>
            <a:endParaRPr/>
          </a:p>
          <a:p>
            <a:pPr indent="0" lvl="0" marL="0" marR="0" rtl="0" algn="ctr">
              <a:lnSpc>
                <a:spcPct val="100000"/>
              </a:lnSpc>
              <a:spcBef>
                <a:spcPts val="0"/>
              </a:spcBef>
              <a:spcAft>
                <a:spcPts val="0"/>
              </a:spcAft>
              <a:buNone/>
            </a:pPr>
            <a:r>
              <a:rPr b="0" i="0" lang="en-US" sz="1400" u="none" cap="none" strike="noStrike">
                <a:solidFill>
                  <a:schemeClr val="lt1"/>
                </a:solidFill>
                <a:latin typeface="Arial"/>
                <a:ea typeface="Arial"/>
                <a:cs typeface="Arial"/>
                <a:sym typeface="Arial"/>
              </a:rPr>
              <a:t>We will need it when we are setting up input query</a:t>
            </a:r>
            <a:endParaRPr/>
          </a:p>
        </p:txBody>
      </p:sp>
      <p:sp>
        <p:nvSpPr>
          <p:cNvPr id="593" name="Google Shape;593;p104"/>
          <p:cNvSpPr/>
          <p:nvPr/>
        </p:nvSpPr>
        <p:spPr>
          <a:xfrm>
            <a:off x="8196943" y="5508171"/>
            <a:ext cx="837520" cy="751612"/>
          </a:xfrm>
          <a:prstGeom prst="dodecagon">
            <a:avLst/>
          </a:prstGeom>
          <a:solidFill>
            <a:schemeClr val="accent6"/>
          </a:solidFill>
          <a:ln cap="flat" cmpd="sng" w="25400">
            <a:solidFill>
              <a:srgbClr val="517E3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3200" u="none" cap="none" strike="noStrike">
                <a:solidFill>
                  <a:schemeClr val="lt1"/>
                </a:solidFill>
                <a:latin typeface="Arial"/>
                <a:ea typeface="Arial"/>
                <a:cs typeface="Arial"/>
                <a:sym typeface="Arial"/>
              </a:rPr>
              <a:t>6</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8" name="Shape 598"/>
        <p:cNvGrpSpPr/>
        <p:nvPr/>
      </p:nvGrpSpPr>
      <p:grpSpPr>
        <a:xfrm>
          <a:off x="0" y="0"/>
          <a:ext cx="0" cy="0"/>
          <a:chOff x="0" y="0"/>
          <a:chExt cx="0" cy="0"/>
        </a:xfrm>
      </p:grpSpPr>
      <p:sp>
        <p:nvSpPr>
          <p:cNvPr id="599" name="Google Shape;599;p105"/>
          <p:cNvSpPr txBox="1"/>
          <p:nvPr>
            <p:ph type="title"/>
          </p:nvPr>
        </p:nvSpPr>
        <p:spPr>
          <a:xfrm>
            <a:off x="129541" y="114301"/>
            <a:ext cx="8904922" cy="1030835"/>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185C5"/>
              </a:buClr>
              <a:buSzPts val="4400"/>
              <a:buFont typeface="Lato"/>
              <a:buNone/>
            </a:pPr>
            <a:r>
              <a:rPr lang="en-US">
                <a:solidFill>
                  <a:srgbClr val="00B0F0"/>
                </a:solidFill>
              </a:rPr>
              <a:t>Query </a:t>
            </a:r>
            <a:r>
              <a:rPr lang="en-US"/>
              <a:t>– FROM and INTO update</a:t>
            </a:r>
            <a:endParaRPr/>
          </a:p>
        </p:txBody>
      </p:sp>
      <p:sp>
        <p:nvSpPr>
          <p:cNvPr id="600" name="Google Shape;600;p105"/>
          <p:cNvSpPr txBox="1"/>
          <p:nvPr>
            <p:ph idx="1" type="body"/>
          </p:nvPr>
        </p:nvSpPr>
        <p:spPr>
          <a:xfrm>
            <a:off x="129541" y="1285790"/>
            <a:ext cx="8904922" cy="508891"/>
          </a:xfrm>
          <a:prstGeom prst="rect">
            <a:avLst/>
          </a:prstGeom>
          <a:noFill/>
          <a:ln>
            <a:noFill/>
          </a:ln>
        </p:spPr>
        <p:txBody>
          <a:bodyPr anchorCtr="0" anchor="t" bIns="45700" lIns="91425" spcFirstLastPara="1" rIns="91425" wrap="square" tIns="45700">
            <a:normAutofit fontScale="92500" lnSpcReduction="20000"/>
          </a:bodyPr>
          <a:lstStyle/>
          <a:p>
            <a:pPr indent="-342900" lvl="0" marL="457200" rtl="0" algn="l">
              <a:lnSpc>
                <a:spcPct val="90000"/>
              </a:lnSpc>
              <a:spcBef>
                <a:spcPts val="1000"/>
              </a:spcBef>
              <a:spcAft>
                <a:spcPts val="0"/>
              </a:spcAft>
              <a:buSzPct val="69498"/>
              <a:buChar char="▪"/>
            </a:pPr>
            <a:r>
              <a:rPr lang="en-US"/>
              <a:t>Test Query</a:t>
            </a:r>
            <a:endParaRPr/>
          </a:p>
        </p:txBody>
      </p:sp>
      <p:sp>
        <p:nvSpPr>
          <p:cNvPr id="601" name="Google Shape;601;p105"/>
          <p:cNvSpPr txBox="1"/>
          <p:nvPr>
            <p:ph idx="12" type="sldNum"/>
          </p:nvPr>
        </p:nvSpPr>
        <p:spPr>
          <a:xfrm>
            <a:off x="8665426" y="6614446"/>
            <a:ext cx="478574" cy="157747"/>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sp>
        <p:nvSpPr>
          <p:cNvPr id="602" name="Google Shape;602;p105"/>
          <p:cNvSpPr/>
          <p:nvPr/>
        </p:nvSpPr>
        <p:spPr>
          <a:xfrm>
            <a:off x="0" y="6510583"/>
            <a:ext cx="9034463" cy="2616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050" u="sng" cap="none" strike="noStrike">
                <a:solidFill>
                  <a:srgbClr val="000000"/>
                </a:solidFill>
                <a:latin typeface="Arial"/>
                <a:ea typeface="Arial"/>
                <a:cs typeface="Arial"/>
                <a:sym typeface="Arial"/>
                <a:hlinkClick r:id="rId3">
                  <a:extLst>
                    <a:ext uri="{A12FA001-AC4F-418D-AE19-62706E023703}">
                      <ahyp:hlinkClr val="tx"/>
                    </a:ext>
                  </a:extLst>
                </a:hlinkClick>
              </a:rPr>
              <a:t>https://docs.microsoft.com/en-us/azure/iot-hub/iot-hub-live-data-visualization-in-power-bi#configure-the-query-of-the-stream-analytics-job</a:t>
            </a:r>
            <a:r>
              <a:rPr b="0" i="0" lang="en-US" sz="1050" u="none" cap="none" strike="noStrike">
                <a:solidFill>
                  <a:srgbClr val="000000"/>
                </a:solidFill>
                <a:latin typeface="Arial"/>
                <a:ea typeface="Arial"/>
                <a:cs typeface="Arial"/>
                <a:sym typeface="Arial"/>
              </a:rPr>
              <a:t> </a:t>
            </a:r>
            <a:endParaRPr/>
          </a:p>
        </p:txBody>
      </p:sp>
      <p:pic>
        <p:nvPicPr>
          <p:cNvPr id="603" name="Google Shape;603;p105"/>
          <p:cNvPicPr preferRelativeResize="0"/>
          <p:nvPr/>
        </p:nvPicPr>
        <p:blipFill rotWithShape="1">
          <a:blip r:embed="rId4">
            <a:alphaModFix/>
          </a:blip>
          <a:srcRect b="0" l="0" r="0" t="0"/>
          <a:stretch/>
        </p:blipFill>
        <p:spPr>
          <a:xfrm>
            <a:off x="129541" y="1877082"/>
            <a:ext cx="7103317" cy="4620807"/>
          </a:xfrm>
          <a:prstGeom prst="rect">
            <a:avLst/>
          </a:prstGeom>
          <a:noFill/>
          <a:ln>
            <a:noFill/>
          </a:ln>
        </p:spPr>
      </p:pic>
      <p:sp>
        <p:nvSpPr>
          <p:cNvPr id="604" name="Google Shape;604;p105"/>
          <p:cNvSpPr/>
          <p:nvPr/>
        </p:nvSpPr>
        <p:spPr>
          <a:xfrm>
            <a:off x="5579390" y="2593381"/>
            <a:ext cx="3332135" cy="1849466"/>
          </a:xfrm>
          <a:prstGeom prst="wedgeRectCallout">
            <a:avLst>
              <a:gd fmla="val -88312" name="adj1"/>
              <a:gd fmla="val 19268" name="adj2"/>
            </a:avLst>
          </a:prstGeom>
          <a:solidFill>
            <a:schemeClr val="accent1"/>
          </a:solidFill>
          <a:ln cap="flat" cmpd="sng" w="25400">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600" u="none" cap="none" strike="noStrike">
                <a:solidFill>
                  <a:schemeClr val="lt1"/>
                </a:solidFill>
                <a:latin typeface="Arial"/>
                <a:ea typeface="Arial"/>
                <a:cs typeface="Arial"/>
                <a:sym typeface="Arial"/>
              </a:rPr>
              <a:t>Under Job topology, select Query.</a:t>
            </a:r>
            <a:endParaRPr/>
          </a:p>
          <a:p>
            <a:pPr indent="0" lvl="0" marL="0" marR="0" rtl="0" algn="ctr">
              <a:lnSpc>
                <a:spcPct val="100000"/>
              </a:lnSpc>
              <a:spcBef>
                <a:spcPts val="0"/>
              </a:spcBef>
              <a:spcAft>
                <a:spcPts val="0"/>
              </a:spcAft>
              <a:buNone/>
            </a:pPr>
            <a:r>
              <a:t/>
            </a:r>
            <a:endParaRPr b="0" i="0" sz="16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None/>
            </a:pPr>
            <a:r>
              <a:rPr b="0" i="0" lang="en-US" sz="1600" u="none" cap="none" strike="noStrike">
                <a:solidFill>
                  <a:schemeClr val="lt1"/>
                </a:solidFill>
                <a:latin typeface="Arial"/>
                <a:ea typeface="Arial"/>
                <a:cs typeface="Arial"/>
                <a:sym typeface="Arial"/>
              </a:rPr>
              <a:t>Replace [YourInputAlias] </a:t>
            </a:r>
            <a:endParaRPr/>
          </a:p>
          <a:p>
            <a:pPr indent="0" lvl="0" marL="0" marR="0" rtl="0" algn="ctr">
              <a:lnSpc>
                <a:spcPct val="100000"/>
              </a:lnSpc>
              <a:spcBef>
                <a:spcPts val="0"/>
              </a:spcBef>
              <a:spcAft>
                <a:spcPts val="0"/>
              </a:spcAft>
              <a:buNone/>
            </a:pPr>
            <a:r>
              <a:rPr b="0" i="0" lang="en-US" sz="1600" u="none" cap="none" strike="noStrike">
                <a:solidFill>
                  <a:schemeClr val="lt1"/>
                </a:solidFill>
                <a:latin typeface="Arial"/>
                <a:ea typeface="Arial"/>
                <a:cs typeface="Arial"/>
                <a:sym typeface="Arial"/>
              </a:rPr>
              <a:t>with the input alias of the job.</a:t>
            </a:r>
            <a:endParaRPr/>
          </a:p>
          <a:p>
            <a:pPr indent="0" lvl="0" marL="0" marR="0" rtl="0" algn="ctr">
              <a:lnSpc>
                <a:spcPct val="100000"/>
              </a:lnSpc>
              <a:spcBef>
                <a:spcPts val="0"/>
              </a:spcBef>
              <a:spcAft>
                <a:spcPts val="0"/>
              </a:spcAft>
              <a:buNone/>
            </a:pPr>
            <a:r>
              <a:t/>
            </a:r>
            <a:endParaRPr b="0" i="0" sz="16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None/>
            </a:pPr>
            <a:r>
              <a:rPr b="0" i="0" lang="en-US" sz="1600" u="none" cap="none" strike="noStrike">
                <a:solidFill>
                  <a:schemeClr val="lt1"/>
                </a:solidFill>
                <a:latin typeface="Arial"/>
                <a:ea typeface="Arial"/>
                <a:cs typeface="Arial"/>
                <a:sym typeface="Arial"/>
              </a:rPr>
              <a:t>Replace [YourOutputAlias] </a:t>
            </a:r>
            <a:endParaRPr/>
          </a:p>
          <a:p>
            <a:pPr indent="0" lvl="0" marL="0" marR="0" rtl="0" algn="ctr">
              <a:lnSpc>
                <a:spcPct val="100000"/>
              </a:lnSpc>
              <a:spcBef>
                <a:spcPts val="0"/>
              </a:spcBef>
              <a:spcAft>
                <a:spcPts val="0"/>
              </a:spcAft>
              <a:buNone/>
            </a:pPr>
            <a:r>
              <a:rPr b="0" i="0" lang="en-US" sz="1600" u="none" cap="none" strike="noStrike">
                <a:solidFill>
                  <a:schemeClr val="lt1"/>
                </a:solidFill>
                <a:latin typeface="Arial"/>
                <a:ea typeface="Arial"/>
                <a:cs typeface="Arial"/>
                <a:sym typeface="Arial"/>
              </a:rPr>
              <a:t>with the output alias of the job.</a:t>
            </a:r>
            <a:endParaRPr/>
          </a:p>
        </p:txBody>
      </p:sp>
      <p:sp>
        <p:nvSpPr>
          <p:cNvPr id="605" name="Google Shape;605;p105"/>
          <p:cNvSpPr/>
          <p:nvPr/>
        </p:nvSpPr>
        <p:spPr>
          <a:xfrm>
            <a:off x="6739664" y="5228853"/>
            <a:ext cx="2100545" cy="483030"/>
          </a:xfrm>
          <a:prstGeom prst="wedgeRectCallout">
            <a:avLst>
              <a:gd fmla="val -101168" name="adj1"/>
              <a:gd fmla="val 28894" name="adj2"/>
            </a:avLst>
          </a:prstGeom>
          <a:gradFill>
            <a:gsLst>
              <a:gs pos="0">
                <a:srgbClr val="9BCDFF"/>
              </a:gs>
              <a:gs pos="35000">
                <a:srgbClr val="B8DCFF"/>
              </a:gs>
              <a:gs pos="100000">
                <a:srgbClr val="E2F0FF"/>
              </a:gs>
            </a:gsLst>
            <a:lin ang="16200000" scaled="0"/>
          </a:gradFill>
          <a:ln cap="flat" cmpd="sng" w="9525">
            <a:solidFill>
              <a:srgbClr val="5597D3"/>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600" u="none" cap="none" strike="noStrike">
                <a:solidFill>
                  <a:schemeClr val="dk1"/>
                </a:solidFill>
                <a:latin typeface="Arial"/>
                <a:ea typeface="Arial"/>
                <a:cs typeface="Arial"/>
                <a:sym typeface="Arial"/>
              </a:rPr>
              <a:t>Observe the input </a:t>
            </a:r>
            <a:endParaRPr/>
          </a:p>
        </p:txBody>
      </p:sp>
      <p:sp>
        <p:nvSpPr>
          <p:cNvPr id="606" name="Google Shape;606;p105"/>
          <p:cNvSpPr/>
          <p:nvPr/>
        </p:nvSpPr>
        <p:spPr>
          <a:xfrm>
            <a:off x="8196943" y="5758971"/>
            <a:ext cx="837520" cy="751612"/>
          </a:xfrm>
          <a:prstGeom prst="dodecagon">
            <a:avLst/>
          </a:prstGeom>
          <a:solidFill>
            <a:schemeClr val="accent6"/>
          </a:solidFill>
          <a:ln cap="flat" cmpd="sng" w="25400">
            <a:solidFill>
              <a:srgbClr val="517E3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3200" u="none" cap="none" strike="noStrike">
                <a:solidFill>
                  <a:schemeClr val="lt1"/>
                </a:solidFill>
                <a:latin typeface="Arial"/>
                <a:ea typeface="Arial"/>
                <a:cs typeface="Arial"/>
                <a:sym typeface="Arial"/>
              </a:rPr>
              <a:t>7</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1" name="Shape 611"/>
        <p:cNvGrpSpPr/>
        <p:nvPr/>
      </p:nvGrpSpPr>
      <p:grpSpPr>
        <a:xfrm>
          <a:off x="0" y="0"/>
          <a:ext cx="0" cy="0"/>
          <a:chOff x="0" y="0"/>
          <a:chExt cx="0" cy="0"/>
        </a:xfrm>
      </p:grpSpPr>
      <p:pic>
        <p:nvPicPr>
          <p:cNvPr id="612" name="Google Shape;612;p46"/>
          <p:cNvPicPr preferRelativeResize="0"/>
          <p:nvPr/>
        </p:nvPicPr>
        <p:blipFill rotWithShape="1">
          <a:blip r:embed="rId3">
            <a:alphaModFix/>
          </a:blip>
          <a:srcRect b="0" l="0" r="0" t="0"/>
          <a:stretch/>
        </p:blipFill>
        <p:spPr>
          <a:xfrm>
            <a:off x="239287" y="3496453"/>
            <a:ext cx="3736793" cy="2782576"/>
          </a:xfrm>
          <a:prstGeom prst="rect">
            <a:avLst/>
          </a:prstGeom>
          <a:gradFill>
            <a:gsLst>
              <a:gs pos="0">
                <a:srgbClr val="FF7714"/>
              </a:gs>
              <a:gs pos="100000">
                <a:srgbClr val="FFA773"/>
              </a:gs>
            </a:gsLst>
            <a:lin ang="16200000" scaled="0"/>
          </a:gradFill>
          <a:ln cap="flat" cmpd="sng" w="9525">
            <a:solidFill>
              <a:srgbClr val="EB792A"/>
            </a:solidFill>
            <a:prstDash val="solid"/>
            <a:round/>
            <a:headEnd len="sm" w="sm" type="none"/>
            <a:tailEnd len="sm" w="sm" type="none"/>
          </a:ln>
          <a:effectLst>
            <a:outerShdw blurRad="40000" rotWithShape="0" dir="5400000" dist="23000">
              <a:srgbClr val="000000">
                <a:alpha val="34901"/>
              </a:srgbClr>
            </a:outerShdw>
          </a:effectLst>
        </p:spPr>
      </p:pic>
      <p:sp>
        <p:nvSpPr>
          <p:cNvPr id="613" name="Google Shape;613;p46"/>
          <p:cNvSpPr txBox="1"/>
          <p:nvPr>
            <p:ph type="title"/>
          </p:nvPr>
        </p:nvSpPr>
        <p:spPr>
          <a:xfrm>
            <a:off x="129541" y="114301"/>
            <a:ext cx="8904922" cy="1030835"/>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185C5"/>
              </a:buClr>
              <a:buSzPts val="4400"/>
              <a:buFont typeface="Lato"/>
              <a:buNone/>
            </a:pPr>
            <a:r>
              <a:rPr lang="en-US">
                <a:solidFill>
                  <a:schemeClr val="accent6"/>
                </a:solidFill>
              </a:rPr>
              <a:t>START</a:t>
            </a:r>
            <a:r>
              <a:rPr lang="en-US"/>
              <a:t> the Stream Analytics job</a:t>
            </a:r>
            <a:endParaRPr/>
          </a:p>
        </p:txBody>
      </p:sp>
      <p:sp>
        <p:nvSpPr>
          <p:cNvPr id="614" name="Google Shape;614;p46"/>
          <p:cNvSpPr txBox="1"/>
          <p:nvPr>
            <p:ph idx="1" type="body"/>
          </p:nvPr>
        </p:nvSpPr>
        <p:spPr>
          <a:xfrm>
            <a:off x="129541" y="1285790"/>
            <a:ext cx="8904922" cy="1446259"/>
          </a:xfrm>
          <a:prstGeom prst="rect">
            <a:avLst/>
          </a:prstGeom>
          <a:noFill/>
          <a:ln>
            <a:noFill/>
          </a:ln>
        </p:spPr>
        <p:txBody>
          <a:bodyPr anchorCtr="0" anchor="t" bIns="45700" lIns="91425" spcFirstLastPara="1" rIns="91425" wrap="square" tIns="45700">
            <a:normAutofit fontScale="92500" lnSpcReduction="10000"/>
          </a:bodyPr>
          <a:lstStyle/>
          <a:p>
            <a:pPr indent="-457200" lvl="0" marL="457200" rtl="0" algn="l">
              <a:lnSpc>
                <a:spcPct val="90000"/>
              </a:lnSpc>
              <a:spcBef>
                <a:spcPts val="0"/>
              </a:spcBef>
              <a:spcAft>
                <a:spcPts val="0"/>
              </a:spcAft>
              <a:buSzPct val="108108"/>
              <a:buChar char="▪"/>
            </a:pPr>
            <a:r>
              <a:rPr lang="en-US"/>
              <a:t>In the Stream Analytics job, select </a:t>
            </a:r>
            <a:r>
              <a:rPr b="1" lang="en-US"/>
              <a:t>Overview</a:t>
            </a:r>
            <a:r>
              <a:rPr lang="en-US"/>
              <a:t>, then select </a:t>
            </a:r>
            <a:r>
              <a:rPr b="1" lang="en-US"/>
              <a:t>Start</a:t>
            </a:r>
            <a:r>
              <a:rPr lang="en-US"/>
              <a:t> &gt; </a:t>
            </a:r>
            <a:r>
              <a:rPr b="1" lang="en-US"/>
              <a:t>Now</a:t>
            </a:r>
            <a:r>
              <a:rPr lang="en-US"/>
              <a:t> &gt; </a:t>
            </a:r>
            <a:r>
              <a:rPr b="1" lang="en-US"/>
              <a:t>Start</a:t>
            </a:r>
            <a:r>
              <a:rPr lang="en-US"/>
              <a:t>. Once the job successfully starts, the job status changes from </a:t>
            </a:r>
            <a:r>
              <a:rPr b="1" lang="en-US"/>
              <a:t>Stopped</a:t>
            </a:r>
            <a:r>
              <a:rPr lang="en-US"/>
              <a:t> to </a:t>
            </a:r>
            <a:r>
              <a:rPr b="1" lang="en-US"/>
              <a:t>Running</a:t>
            </a:r>
            <a:r>
              <a:rPr lang="en-US"/>
              <a:t>.</a:t>
            </a:r>
            <a:endParaRPr/>
          </a:p>
        </p:txBody>
      </p:sp>
      <p:sp>
        <p:nvSpPr>
          <p:cNvPr id="615" name="Google Shape;615;p46"/>
          <p:cNvSpPr txBox="1"/>
          <p:nvPr>
            <p:ph idx="12" type="sldNum"/>
          </p:nvPr>
        </p:nvSpPr>
        <p:spPr>
          <a:xfrm>
            <a:off x="8665426" y="6614446"/>
            <a:ext cx="478574" cy="157747"/>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7F7F7F"/>
              </a:buClr>
              <a:buSzPts val="1000"/>
              <a:buFont typeface="Calibri"/>
              <a:buNone/>
            </a:pPr>
            <a:fld id="{00000000-1234-1234-1234-123412341234}" type="slidenum">
              <a:rPr lang="en-US"/>
              <a:t>‹#›</a:t>
            </a:fld>
            <a:endParaRPr/>
          </a:p>
        </p:txBody>
      </p:sp>
      <p:pic>
        <p:nvPicPr>
          <p:cNvPr descr="Run a Stream Analytics job in Azure" id="616" name="Google Shape;616;p46"/>
          <p:cNvPicPr preferRelativeResize="0"/>
          <p:nvPr/>
        </p:nvPicPr>
        <p:blipFill rotWithShape="1">
          <a:blip r:embed="rId4">
            <a:alphaModFix/>
          </a:blip>
          <a:srcRect b="0" l="0" r="0" t="0"/>
          <a:stretch/>
        </p:blipFill>
        <p:spPr>
          <a:xfrm>
            <a:off x="3532648" y="2732049"/>
            <a:ext cx="5372065" cy="3882397"/>
          </a:xfrm>
          <a:prstGeom prst="rect">
            <a:avLst/>
          </a:prstGeom>
          <a:gradFill>
            <a:gsLst>
              <a:gs pos="0">
                <a:srgbClr val="BBF7A3"/>
              </a:gs>
              <a:gs pos="35000">
                <a:srgbClr val="CDF8BE"/>
              </a:gs>
              <a:gs pos="100000">
                <a:srgbClr val="ECFDE5"/>
              </a:gs>
            </a:gsLst>
            <a:lin ang="16200000" scaled="0"/>
          </a:gradFill>
          <a:ln cap="flat" cmpd="sng" w="9525">
            <a:solidFill>
              <a:srgbClr val="6CAB42"/>
            </a:solidFill>
            <a:prstDash val="solid"/>
            <a:round/>
            <a:headEnd len="sm" w="sm" type="none"/>
            <a:tailEnd len="sm" w="sm" type="none"/>
          </a:ln>
          <a:effectLst>
            <a:outerShdw blurRad="40000" rotWithShape="0" dir="5400000" dist="20000">
              <a:srgbClr val="000000">
                <a:alpha val="37647"/>
              </a:srgbClr>
            </a:outerShdw>
          </a:effectLst>
        </p:spPr>
      </p:pic>
      <p:sp>
        <p:nvSpPr>
          <p:cNvPr id="617" name="Google Shape;617;p46"/>
          <p:cNvSpPr/>
          <p:nvPr/>
        </p:nvSpPr>
        <p:spPr>
          <a:xfrm rot="8087801">
            <a:off x="4950426" y="2349325"/>
            <a:ext cx="1253383" cy="426720"/>
          </a:xfrm>
          <a:prstGeom prst="rightArrow">
            <a:avLst>
              <a:gd fmla="val 50000" name="adj1"/>
              <a:gd fmla="val 50000" name="adj2"/>
            </a:avLst>
          </a:prstGeom>
          <a:gradFill>
            <a:gsLst>
              <a:gs pos="0">
                <a:srgbClr val="FFAF82"/>
              </a:gs>
              <a:gs pos="35000">
                <a:srgbClr val="FFC5A7"/>
              </a:gs>
              <a:gs pos="100000">
                <a:srgbClr val="FFE8DA"/>
              </a:gs>
            </a:gsLst>
            <a:lin ang="16200000" scaled="0"/>
          </a:gradFill>
          <a:ln cap="flat" cmpd="sng" w="9525">
            <a:solidFill>
              <a:srgbClr val="EB792A"/>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618" name="Google Shape;618;p46"/>
          <p:cNvSpPr/>
          <p:nvPr/>
        </p:nvSpPr>
        <p:spPr>
          <a:xfrm>
            <a:off x="6517889" y="2425725"/>
            <a:ext cx="1864112" cy="612648"/>
          </a:xfrm>
          <a:prstGeom prst="wedgeRectCallout">
            <a:avLst>
              <a:gd fmla="val -86509" name="adj1"/>
              <a:gd fmla="val 103640" name="adj2"/>
            </a:avLst>
          </a:prstGeom>
          <a:gradFill>
            <a:gsLst>
              <a:gs pos="0">
                <a:srgbClr val="FFED74"/>
              </a:gs>
              <a:gs pos="35000">
                <a:srgbClr val="FFF09F"/>
              </a:gs>
              <a:gs pos="100000">
                <a:srgbClr val="FFF9D6"/>
              </a:gs>
            </a:gsLst>
            <a:lin ang="16200000" scaled="0"/>
          </a:gradFill>
          <a:ln cap="flat" cmpd="sng" w="9525">
            <a:solidFill>
              <a:srgbClr val="FFBE00"/>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400" u="none" cap="none" strike="noStrike">
                <a:solidFill>
                  <a:schemeClr val="dk1"/>
                </a:solidFill>
                <a:latin typeface="Arial"/>
                <a:ea typeface="Arial"/>
                <a:cs typeface="Arial"/>
                <a:sym typeface="Arial"/>
              </a:rPr>
              <a:t>Be Patient </a:t>
            </a:r>
            <a:endParaRPr/>
          </a:p>
          <a:p>
            <a:pPr indent="0" lvl="0" marL="0" marR="0" rtl="0" algn="ctr">
              <a:lnSpc>
                <a:spcPct val="100000"/>
              </a:lnSpc>
              <a:spcBef>
                <a:spcPts val="0"/>
              </a:spcBef>
              <a:spcAft>
                <a:spcPts val="0"/>
              </a:spcAft>
              <a:buNone/>
            </a:pPr>
            <a:r>
              <a:rPr b="0" i="0" lang="en-US" sz="1400" u="none" cap="none" strike="noStrike">
                <a:solidFill>
                  <a:schemeClr val="dk1"/>
                </a:solidFill>
                <a:latin typeface="Arial"/>
                <a:ea typeface="Arial"/>
                <a:cs typeface="Arial"/>
                <a:sym typeface="Arial"/>
              </a:rPr>
              <a:t>Starting takes time</a:t>
            </a:r>
            <a:endParaRPr/>
          </a:p>
        </p:txBody>
      </p:sp>
      <p:sp>
        <p:nvSpPr>
          <p:cNvPr id="619" name="Google Shape;619;p46"/>
          <p:cNvSpPr/>
          <p:nvPr/>
        </p:nvSpPr>
        <p:spPr>
          <a:xfrm>
            <a:off x="8246666" y="4178308"/>
            <a:ext cx="837520" cy="751612"/>
          </a:xfrm>
          <a:prstGeom prst="dodecagon">
            <a:avLst/>
          </a:prstGeom>
          <a:solidFill>
            <a:schemeClr val="accent6"/>
          </a:solidFill>
          <a:ln cap="flat" cmpd="sng" w="25400">
            <a:solidFill>
              <a:srgbClr val="517E3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3200" u="none" cap="none" strike="noStrike">
                <a:solidFill>
                  <a:schemeClr val="lt1"/>
                </a:solidFill>
                <a:latin typeface="Arial"/>
                <a:ea typeface="Arial"/>
                <a:cs typeface="Arial"/>
                <a:sym typeface="Arial"/>
              </a:rPr>
              <a:t>8</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4" name="Shape 624"/>
        <p:cNvGrpSpPr/>
        <p:nvPr/>
      </p:nvGrpSpPr>
      <p:grpSpPr>
        <a:xfrm>
          <a:off x="0" y="0"/>
          <a:ext cx="0" cy="0"/>
          <a:chOff x="0" y="0"/>
          <a:chExt cx="0" cy="0"/>
        </a:xfrm>
      </p:grpSpPr>
      <p:sp>
        <p:nvSpPr>
          <p:cNvPr id="625" name="Google Shape;625;p106"/>
          <p:cNvSpPr txBox="1"/>
          <p:nvPr>
            <p:ph type="ctrTitle"/>
          </p:nvPr>
        </p:nvSpPr>
        <p:spPr>
          <a:xfrm>
            <a:off x="721425" y="3785245"/>
            <a:ext cx="7653454" cy="2333543"/>
          </a:xfrm>
          <a:prstGeom prst="rect">
            <a:avLst/>
          </a:prstGeom>
          <a:noFill/>
          <a:ln>
            <a:noFill/>
          </a:ln>
        </p:spPr>
        <p:txBody>
          <a:bodyPr anchorCtr="0" anchor="t" bIns="91425" lIns="91425" spcFirstLastPara="1" rIns="91425" wrap="square" tIns="91425">
            <a:normAutofit/>
          </a:bodyPr>
          <a:lstStyle/>
          <a:p>
            <a:pPr indent="0" lvl="0" marL="0" rtl="0" algn="l">
              <a:lnSpc>
                <a:spcPct val="90000"/>
              </a:lnSpc>
              <a:spcBef>
                <a:spcPts val="0"/>
              </a:spcBef>
              <a:spcAft>
                <a:spcPts val="0"/>
              </a:spcAft>
              <a:buClr>
                <a:srgbClr val="2185C5"/>
              </a:buClr>
              <a:buSzPts val="4800"/>
              <a:buFont typeface="Lato"/>
              <a:buNone/>
            </a:pPr>
            <a:r>
              <a:rPr lang="en-US"/>
              <a:t>PowerBI</a:t>
            </a:r>
            <a:br>
              <a:rPr lang="en-US"/>
            </a:br>
            <a:r>
              <a:rPr lang="en-US" sz="2000"/>
              <a:t>Create Power BI report to visualize the data</a:t>
            </a:r>
            <a:endParaRPr/>
          </a:p>
        </p:txBody>
      </p:sp>
      <p:sp>
        <p:nvSpPr>
          <p:cNvPr id="626" name="Google Shape;626;p106"/>
          <p:cNvSpPr txBox="1"/>
          <p:nvPr>
            <p:ph idx="12" type="sldNum"/>
          </p:nvPr>
        </p:nvSpPr>
        <p:spPr>
          <a:xfrm>
            <a:off x="8665426" y="6614444"/>
            <a:ext cx="478574" cy="157747"/>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sp>
        <p:nvSpPr>
          <p:cNvPr id="627" name="Google Shape;627;p106"/>
          <p:cNvSpPr/>
          <p:nvPr/>
        </p:nvSpPr>
        <p:spPr>
          <a:xfrm>
            <a:off x="2790237" y="182777"/>
            <a:ext cx="6252033" cy="707886"/>
          </a:xfrm>
          <a:prstGeom prst="rect">
            <a:avLst/>
          </a:prstGeom>
          <a:noFill/>
          <a:ln>
            <a:noFill/>
          </a:ln>
        </p:spPr>
        <p:txBody>
          <a:bodyPr anchorCtr="0" anchor="t" bIns="45700" lIns="91425" spcFirstLastPara="1" rIns="91425" wrap="square" tIns="45700">
            <a:spAutoFit/>
          </a:bodyPr>
          <a:lstStyle/>
          <a:p>
            <a:pPr indent="0" lvl="1" marL="0" marR="0" rtl="0" algn="r">
              <a:lnSpc>
                <a:spcPct val="100000"/>
              </a:lnSpc>
              <a:spcBef>
                <a:spcPts val="0"/>
              </a:spcBef>
              <a:spcAft>
                <a:spcPts val="0"/>
              </a:spcAft>
              <a:buNone/>
            </a:pPr>
            <a:r>
              <a:rPr b="0" i="0" lang="en-US" sz="2000" u="none" cap="none" strike="noStrike">
                <a:solidFill>
                  <a:srgbClr val="4D5156"/>
                </a:solidFill>
                <a:latin typeface="Roboto"/>
                <a:ea typeface="Roboto"/>
                <a:cs typeface="Roboto"/>
                <a:sym typeface="Roboto"/>
              </a:rPr>
              <a:t>Power BI is a business analytics service by Microsoft.</a:t>
            </a:r>
            <a:endParaRPr/>
          </a:p>
          <a:p>
            <a:pPr indent="0" lvl="1" marL="0" marR="0" rtl="0" algn="r">
              <a:lnSpc>
                <a:spcPct val="100000"/>
              </a:lnSpc>
              <a:spcBef>
                <a:spcPts val="0"/>
              </a:spcBef>
              <a:spcAft>
                <a:spcPts val="0"/>
              </a:spcAft>
              <a:buNone/>
            </a:pPr>
            <a:r>
              <a:rPr b="1" i="0" lang="en-US" sz="2000" u="none" cap="none" strike="noStrike">
                <a:solidFill>
                  <a:srgbClr val="000000"/>
                </a:solidFill>
                <a:latin typeface="Arial"/>
                <a:ea typeface="Arial"/>
                <a:cs typeface="Arial"/>
                <a:sym typeface="Arial"/>
              </a:rPr>
              <a:t>Business Intelligence</a:t>
            </a:r>
            <a:r>
              <a:rPr b="0" i="0" lang="en-US" sz="2000" u="none" cap="none" strike="noStrike">
                <a:solidFill>
                  <a:srgbClr val="000000"/>
                </a:solidFill>
                <a:latin typeface="Arial"/>
                <a:ea typeface="Arial"/>
                <a:cs typeface="Arial"/>
                <a:sym typeface="Arial"/>
              </a:rPr>
              <a:t> (BI)</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2" name="Shape 632"/>
        <p:cNvGrpSpPr/>
        <p:nvPr/>
      </p:nvGrpSpPr>
      <p:grpSpPr>
        <a:xfrm>
          <a:off x="0" y="0"/>
          <a:ext cx="0" cy="0"/>
          <a:chOff x="0" y="0"/>
          <a:chExt cx="0" cy="0"/>
        </a:xfrm>
      </p:grpSpPr>
      <p:pic>
        <p:nvPicPr>
          <p:cNvPr id="633" name="Google Shape;633;p107"/>
          <p:cNvPicPr preferRelativeResize="0"/>
          <p:nvPr/>
        </p:nvPicPr>
        <p:blipFill rotWithShape="1">
          <a:blip r:embed="rId3">
            <a:alphaModFix/>
          </a:blip>
          <a:srcRect b="0" l="0" r="0" t="0"/>
          <a:stretch/>
        </p:blipFill>
        <p:spPr>
          <a:xfrm>
            <a:off x="239332" y="1322587"/>
            <a:ext cx="8685339" cy="4885503"/>
          </a:xfrm>
          <a:prstGeom prst="rect">
            <a:avLst/>
          </a:prstGeom>
          <a:noFill/>
          <a:ln>
            <a:noFill/>
          </a:ln>
        </p:spPr>
      </p:pic>
      <p:sp>
        <p:nvSpPr>
          <p:cNvPr id="634" name="Google Shape;634;p107"/>
          <p:cNvSpPr txBox="1"/>
          <p:nvPr>
            <p:ph type="title"/>
          </p:nvPr>
        </p:nvSpPr>
        <p:spPr>
          <a:xfrm>
            <a:off x="129541" y="114301"/>
            <a:ext cx="8904922" cy="1030835"/>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185C5"/>
              </a:buClr>
              <a:buSzPts val="4400"/>
              <a:buFont typeface="Lato"/>
              <a:buNone/>
            </a:pPr>
            <a:r>
              <a:rPr lang="en-US"/>
              <a:t>What is Power BI?</a:t>
            </a:r>
            <a:endParaRPr/>
          </a:p>
        </p:txBody>
      </p:sp>
      <p:sp>
        <p:nvSpPr>
          <p:cNvPr id="635" name="Google Shape;635;p107"/>
          <p:cNvSpPr txBox="1"/>
          <p:nvPr>
            <p:ph idx="12" type="sldNum"/>
          </p:nvPr>
        </p:nvSpPr>
        <p:spPr>
          <a:xfrm>
            <a:off x="8665426" y="6614446"/>
            <a:ext cx="478574" cy="157747"/>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sp>
        <p:nvSpPr>
          <p:cNvPr id="636" name="Google Shape;636;p107"/>
          <p:cNvSpPr/>
          <p:nvPr/>
        </p:nvSpPr>
        <p:spPr>
          <a:xfrm>
            <a:off x="173876" y="6385542"/>
            <a:ext cx="2593980"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sng" cap="none" strike="noStrike">
                <a:solidFill>
                  <a:srgbClr val="000000"/>
                </a:solidFill>
                <a:latin typeface="Arial"/>
                <a:ea typeface="Arial"/>
                <a:cs typeface="Arial"/>
                <a:sym typeface="Arial"/>
                <a:hlinkClick r:id="rId4">
                  <a:extLst>
                    <a:ext uri="{A12FA001-AC4F-418D-AE19-62706E023703}">
                      <ahyp:hlinkClr val="tx"/>
                    </a:ext>
                  </a:extLst>
                </a:hlinkClick>
              </a:rPr>
              <a:t>https://youtu.be/yKTSLffVGbk</a:t>
            </a:r>
            <a:r>
              <a:rPr b="0" i="0" lang="en-US" sz="1400" u="none" cap="none" strike="noStrike">
                <a:solidFill>
                  <a:srgbClr val="000000"/>
                </a:solidFill>
                <a:latin typeface="Arial"/>
                <a:ea typeface="Arial"/>
                <a:cs typeface="Arial"/>
                <a:sym typeface="Arial"/>
              </a:rPr>
              <a:t>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4"/>
          <p:cNvSpPr txBox="1"/>
          <p:nvPr>
            <p:ph type="title"/>
          </p:nvPr>
        </p:nvSpPr>
        <p:spPr>
          <a:xfrm>
            <a:off x="129541" y="114301"/>
            <a:ext cx="8904922" cy="1030835"/>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185C5"/>
              </a:buClr>
              <a:buSzPts val="4400"/>
              <a:buFont typeface="Lato"/>
              <a:buNone/>
            </a:pPr>
            <a:r>
              <a:rPr lang="en-US"/>
              <a:t>Azure free services</a:t>
            </a:r>
            <a:endParaRPr/>
          </a:p>
        </p:txBody>
      </p:sp>
      <p:sp>
        <p:nvSpPr>
          <p:cNvPr id="153" name="Google Shape;153;p4"/>
          <p:cNvSpPr txBox="1"/>
          <p:nvPr>
            <p:ph idx="1" type="body"/>
          </p:nvPr>
        </p:nvSpPr>
        <p:spPr>
          <a:xfrm>
            <a:off x="129541" y="1285790"/>
            <a:ext cx="8904922" cy="1963596"/>
          </a:xfrm>
          <a:prstGeom prst="rect">
            <a:avLst/>
          </a:prstGeom>
          <a:noFill/>
          <a:ln>
            <a:noFill/>
          </a:ln>
        </p:spPr>
        <p:txBody>
          <a:bodyPr anchorCtr="0" anchor="t" bIns="45700" lIns="91425" spcFirstLastPara="1" rIns="91425" wrap="square" tIns="45700">
            <a:normAutofit/>
          </a:bodyPr>
          <a:lstStyle/>
          <a:p>
            <a:pPr indent="-279400" lvl="0" marL="457200" rtl="0" algn="l">
              <a:lnSpc>
                <a:spcPct val="90000"/>
              </a:lnSpc>
              <a:spcBef>
                <a:spcPts val="0"/>
              </a:spcBef>
              <a:spcAft>
                <a:spcPts val="0"/>
              </a:spcAft>
              <a:buSzPts val="2800"/>
              <a:buNone/>
            </a:pPr>
            <a:r>
              <a:t/>
            </a:r>
            <a:endParaRPr/>
          </a:p>
        </p:txBody>
      </p:sp>
      <p:sp>
        <p:nvSpPr>
          <p:cNvPr id="154" name="Google Shape;154;p4"/>
          <p:cNvSpPr txBox="1"/>
          <p:nvPr>
            <p:ph idx="12" type="sldNum"/>
          </p:nvPr>
        </p:nvSpPr>
        <p:spPr>
          <a:xfrm>
            <a:off x="8665426" y="6614446"/>
            <a:ext cx="478574" cy="157747"/>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7F7F7F"/>
              </a:buClr>
              <a:buSzPts val="1000"/>
              <a:buFont typeface="Calibri"/>
              <a:buNone/>
            </a:pPr>
            <a:fld id="{00000000-1234-1234-1234-123412341234}" type="slidenum">
              <a:rPr lang="en-US"/>
              <a:t>‹#›</a:t>
            </a:fld>
            <a:endParaRPr/>
          </a:p>
        </p:txBody>
      </p:sp>
      <p:sp>
        <p:nvSpPr>
          <p:cNvPr id="155" name="Google Shape;155;p4"/>
          <p:cNvSpPr/>
          <p:nvPr/>
        </p:nvSpPr>
        <p:spPr>
          <a:xfrm>
            <a:off x="129541" y="6447321"/>
            <a:ext cx="4083169"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sng" cap="none" strike="noStrike">
                <a:solidFill>
                  <a:srgbClr val="000000"/>
                </a:solidFill>
                <a:latin typeface="Arial"/>
                <a:ea typeface="Arial"/>
                <a:cs typeface="Arial"/>
                <a:sym typeface="Arial"/>
                <a:hlinkClick r:id="rId3">
                  <a:extLst>
                    <a:ext uri="{A12FA001-AC4F-418D-AE19-62706E023703}">
                      <ahyp:hlinkClr val="tx"/>
                    </a:ext>
                  </a:extLst>
                </a:hlinkClick>
              </a:rPr>
              <a:t>https://azureforeducation.microsoft.com/devtools</a:t>
            </a:r>
            <a:r>
              <a:rPr b="0" i="0" lang="en-US"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pic>
        <p:nvPicPr>
          <p:cNvPr id="156" name="Google Shape;156;p4"/>
          <p:cNvPicPr preferRelativeResize="0"/>
          <p:nvPr/>
        </p:nvPicPr>
        <p:blipFill rotWithShape="1">
          <a:blip r:embed="rId4">
            <a:alphaModFix/>
          </a:blip>
          <a:srcRect b="0" l="0" r="0" t="0"/>
          <a:stretch/>
        </p:blipFill>
        <p:spPr>
          <a:xfrm>
            <a:off x="970198" y="1201012"/>
            <a:ext cx="7041016" cy="5169155"/>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0" name="Shape 640"/>
        <p:cNvGrpSpPr/>
        <p:nvPr/>
      </p:nvGrpSpPr>
      <p:grpSpPr>
        <a:xfrm>
          <a:off x="0" y="0"/>
          <a:ext cx="0" cy="0"/>
          <a:chOff x="0" y="0"/>
          <a:chExt cx="0" cy="0"/>
        </a:xfrm>
      </p:grpSpPr>
      <p:sp>
        <p:nvSpPr>
          <p:cNvPr id="641" name="Google Shape;641;p47"/>
          <p:cNvSpPr txBox="1"/>
          <p:nvPr>
            <p:ph type="title"/>
          </p:nvPr>
        </p:nvSpPr>
        <p:spPr>
          <a:xfrm>
            <a:off x="129541" y="114301"/>
            <a:ext cx="8904922" cy="1030835"/>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rgbClr val="2185C5"/>
              </a:buClr>
              <a:buSzPct val="100000"/>
              <a:buFont typeface="Lato"/>
              <a:buNone/>
            </a:pPr>
            <a:r>
              <a:rPr lang="en-US"/>
              <a:t>Create and publish a Power BI report to visualize the data</a:t>
            </a:r>
            <a:endParaRPr/>
          </a:p>
        </p:txBody>
      </p:sp>
      <p:sp>
        <p:nvSpPr>
          <p:cNvPr id="642" name="Google Shape;642;p47"/>
          <p:cNvSpPr txBox="1"/>
          <p:nvPr>
            <p:ph idx="1" type="body"/>
          </p:nvPr>
        </p:nvSpPr>
        <p:spPr>
          <a:xfrm>
            <a:off x="129541" y="1285790"/>
            <a:ext cx="8904922" cy="5328654"/>
          </a:xfrm>
          <a:prstGeom prst="rect">
            <a:avLst/>
          </a:prstGeom>
          <a:noFill/>
          <a:ln>
            <a:noFill/>
          </a:ln>
        </p:spPr>
        <p:txBody>
          <a:bodyPr anchorCtr="0" anchor="t" bIns="45700" lIns="91425" spcFirstLastPara="1" rIns="91425" wrap="square" tIns="45700">
            <a:normAutofit/>
          </a:bodyPr>
          <a:lstStyle/>
          <a:p>
            <a:pPr indent="-514350" lvl="0" marL="514350" rtl="0" algn="l">
              <a:lnSpc>
                <a:spcPct val="90000"/>
              </a:lnSpc>
              <a:spcBef>
                <a:spcPts val="0"/>
              </a:spcBef>
              <a:spcAft>
                <a:spcPts val="0"/>
              </a:spcAft>
              <a:buSzPts val="2800"/>
              <a:buFont typeface="Calibri"/>
              <a:buAutoNum type="arabicPeriod"/>
            </a:pPr>
            <a:r>
              <a:rPr lang="en-US"/>
              <a:t>Make sure the client app is running on your device.</a:t>
            </a:r>
            <a:endParaRPr/>
          </a:p>
          <a:p>
            <a:pPr indent="-514350" lvl="0" marL="514350" rtl="0" algn="l">
              <a:lnSpc>
                <a:spcPct val="90000"/>
              </a:lnSpc>
              <a:spcBef>
                <a:spcPts val="1000"/>
              </a:spcBef>
              <a:spcAft>
                <a:spcPts val="0"/>
              </a:spcAft>
              <a:buSzPts val="2800"/>
              <a:buFont typeface="Calibri"/>
              <a:buAutoNum type="arabicPeriod"/>
            </a:pPr>
            <a:r>
              <a:rPr lang="en-US"/>
              <a:t>Sign in to your </a:t>
            </a:r>
            <a:r>
              <a:rPr lang="en-US" u="sng">
                <a:solidFill>
                  <a:schemeClr val="hlink"/>
                </a:solidFill>
                <a:hlinkClick r:id="rId3"/>
              </a:rPr>
              <a:t>Power BI</a:t>
            </a:r>
            <a:r>
              <a:rPr lang="en-US"/>
              <a:t> account and select </a:t>
            </a:r>
            <a:r>
              <a:rPr b="1" lang="en-US"/>
              <a:t>Power BI service</a:t>
            </a:r>
            <a:r>
              <a:rPr lang="en-US"/>
              <a:t> from the top menu.</a:t>
            </a:r>
            <a:endParaRPr/>
          </a:p>
          <a:p>
            <a:pPr indent="-514350" lvl="1" marL="971550" rtl="0" algn="l">
              <a:lnSpc>
                <a:spcPct val="90000"/>
              </a:lnSpc>
              <a:spcBef>
                <a:spcPts val="1000"/>
              </a:spcBef>
              <a:spcAft>
                <a:spcPts val="0"/>
              </a:spcAft>
              <a:buSzPts val="2800"/>
              <a:buChar char="▪"/>
            </a:pPr>
            <a:r>
              <a:rPr lang="en-US" u="sng">
                <a:solidFill>
                  <a:srgbClr val="000000"/>
                </a:solidFill>
                <a:latin typeface="Arial"/>
                <a:ea typeface="Arial"/>
                <a:cs typeface="Arial"/>
                <a:sym typeface="Arial"/>
                <a:hlinkClick r:id="rId4">
                  <a:extLst>
                    <a:ext uri="{A12FA001-AC4F-418D-AE19-62706E023703}">
                      <ahyp:hlinkClr val="tx"/>
                    </a:ext>
                  </a:extLst>
                </a:hlinkClick>
              </a:rPr>
              <a:t>https://powerbi.microsoft.com/</a:t>
            </a:r>
            <a:r>
              <a:rPr lang="en-US" u="sng">
                <a:solidFill>
                  <a:srgbClr val="000000"/>
                </a:solidFill>
                <a:latin typeface="Arial"/>
                <a:ea typeface="Arial"/>
                <a:cs typeface="Arial"/>
                <a:sym typeface="Arial"/>
              </a:rPr>
              <a:t> </a:t>
            </a:r>
            <a:endParaRPr/>
          </a:p>
          <a:p>
            <a:pPr indent="-514350" lvl="0" marL="514350" rtl="0" algn="l">
              <a:lnSpc>
                <a:spcPct val="90000"/>
              </a:lnSpc>
              <a:spcBef>
                <a:spcPts val="1000"/>
              </a:spcBef>
              <a:spcAft>
                <a:spcPts val="0"/>
              </a:spcAft>
              <a:buSzPts val="2800"/>
              <a:buFont typeface="Calibri"/>
              <a:buAutoNum type="arabicPeriod"/>
            </a:pPr>
            <a:r>
              <a:rPr lang="en-US"/>
              <a:t>Select the workspace you used from the side menu, </a:t>
            </a:r>
            <a:r>
              <a:rPr b="1" lang="en-US"/>
              <a:t>My Workspace</a:t>
            </a:r>
            <a:r>
              <a:rPr lang="en-US"/>
              <a:t>.</a:t>
            </a:r>
            <a:endParaRPr/>
          </a:p>
          <a:p>
            <a:pPr indent="-514350" lvl="0" marL="514350" rtl="0" algn="l">
              <a:lnSpc>
                <a:spcPct val="90000"/>
              </a:lnSpc>
              <a:spcBef>
                <a:spcPts val="1000"/>
              </a:spcBef>
              <a:spcAft>
                <a:spcPts val="0"/>
              </a:spcAft>
              <a:buSzPts val="2800"/>
              <a:buFont typeface="Calibri"/>
              <a:buAutoNum type="arabicPeriod"/>
            </a:pPr>
            <a:r>
              <a:rPr lang="en-US"/>
              <a:t>Under the </a:t>
            </a:r>
            <a:r>
              <a:rPr b="1" lang="en-US"/>
              <a:t>All</a:t>
            </a:r>
            <a:r>
              <a:rPr lang="en-US"/>
              <a:t> tab or the </a:t>
            </a:r>
            <a:r>
              <a:rPr b="1" lang="en-US"/>
              <a:t>Datasets + dataflows</a:t>
            </a:r>
            <a:r>
              <a:rPr lang="en-US"/>
              <a:t> tab, you should see the dataset that you specified when you created the output for the Stream Analytics job.</a:t>
            </a:r>
            <a:endParaRPr/>
          </a:p>
        </p:txBody>
      </p:sp>
      <p:sp>
        <p:nvSpPr>
          <p:cNvPr id="643" name="Google Shape;643;p47"/>
          <p:cNvSpPr txBox="1"/>
          <p:nvPr>
            <p:ph idx="12" type="sldNum"/>
          </p:nvPr>
        </p:nvSpPr>
        <p:spPr>
          <a:xfrm>
            <a:off x="8665426" y="6614446"/>
            <a:ext cx="478574" cy="157747"/>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7F7F7F"/>
              </a:buClr>
              <a:buSzPts val="1000"/>
              <a:buFont typeface="Calibri"/>
              <a:buNone/>
            </a:pPr>
            <a:fld id="{00000000-1234-1234-1234-123412341234}" type="slidenum">
              <a:rPr lang="en-US"/>
              <a:t>‹#›</a:t>
            </a:fld>
            <a:endParaRPr/>
          </a:p>
        </p:txBody>
      </p:sp>
      <p:sp>
        <p:nvSpPr>
          <p:cNvPr id="644" name="Google Shape;644;p47"/>
          <p:cNvSpPr/>
          <p:nvPr/>
        </p:nvSpPr>
        <p:spPr>
          <a:xfrm>
            <a:off x="20004" y="6385542"/>
            <a:ext cx="2611612"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sng" cap="none" strike="noStrike">
                <a:solidFill>
                  <a:srgbClr val="000000"/>
                </a:solidFill>
                <a:latin typeface="Arial"/>
                <a:ea typeface="Arial"/>
                <a:cs typeface="Arial"/>
                <a:sym typeface="Arial"/>
                <a:hlinkClick r:id="rId5">
                  <a:extLst>
                    <a:ext uri="{A12FA001-AC4F-418D-AE19-62706E023703}">
                      <ahyp:hlinkClr val="tx"/>
                    </a:ext>
                  </a:extLst>
                </a:hlinkClick>
              </a:rPr>
              <a:t>https://powerbi.microsoft.com/</a:t>
            </a:r>
            <a:r>
              <a:rPr b="0" i="0" lang="en-US"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9" name="Shape 649"/>
        <p:cNvGrpSpPr/>
        <p:nvPr/>
      </p:nvGrpSpPr>
      <p:grpSpPr>
        <a:xfrm>
          <a:off x="0" y="0"/>
          <a:ext cx="0" cy="0"/>
          <a:chOff x="0" y="0"/>
          <a:chExt cx="0" cy="0"/>
        </a:xfrm>
      </p:grpSpPr>
      <p:sp>
        <p:nvSpPr>
          <p:cNvPr id="650" name="Google Shape;650;p48"/>
          <p:cNvSpPr txBox="1"/>
          <p:nvPr>
            <p:ph idx="1" type="body"/>
          </p:nvPr>
        </p:nvSpPr>
        <p:spPr>
          <a:xfrm>
            <a:off x="129541" y="341453"/>
            <a:ext cx="8904922" cy="6272991"/>
          </a:xfrm>
          <a:prstGeom prst="rect">
            <a:avLst/>
          </a:prstGeom>
          <a:noFill/>
          <a:ln>
            <a:noFill/>
          </a:ln>
        </p:spPr>
        <p:txBody>
          <a:bodyPr anchorCtr="0" anchor="t" bIns="45700" lIns="91425" spcFirstLastPara="1" rIns="91425" wrap="square" tIns="45700">
            <a:normAutofit/>
          </a:bodyPr>
          <a:lstStyle/>
          <a:p>
            <a:pPr indent="-457200" lvl="0" marL="457200" rtl="0" algn="l">
              <a:lnSpc>
                <a:spcPct val="90000"/>
              </a:lnSpc>
              <a:spcBef>
                <a:spcPts val="0"/>
              </a:spcBef>
              <a:spcAft>
                <a:spcPts val="0"/>
              </a:spcAft>
              <a:buSzPts val="2800"/>
              <a:buChar char="▪"/>
            </a:pPr>
            <a:r>
              <a:rPr lang="en-US"/>
              <a:t>Hover over the dataset you created, select </a:t>
            </a:r>
            <a:r>
              <a:rPr b="1" lang="en-US"/>
              <a:t>More options</a:t>
            </a:r>
            <a:r>
              <a:rPr lang="en-US"/>
              <a:t> menu (the three dots to the right of the dataset name), and then select </a:t>
            </a:r>
            <a:r>
              <a:rPr b="1" lang="en-US"/>
              <a:t>Create report</a:t>
            </a:r>
            <a:r>
              <a:rPr lang="en-US"/>
              <a:t>.</a:t>
            </a:r>
            <a:endParaRPr/>
          </a:p>
          <a:p>
            <a:pPr indent="-279400" lvl="0" marL="457200" rtl="0" algn="l">
              <a:lnSpc>
                <a:spcPct val="90000"/>
              </a:lnSpc>
              <a:spcBef>
                <a:spcPts val="1000"/>
              </a:spcBef>
              <a:spcAft>
                <a:spcPts val="0"/>
              </a:spcAft>
              <a:buSzPts val="2800"/>
              <a:buNone/>
            </a:pPr>
            <a:r>
              <a:t/>
            </a:r>
            <a:endParaRPr/>
          </a:p>
        </p:txBody>
      </p:sp>
      <p:sp>
        <p:nvSpPr>
          <p:cNvPr id="651" name="Google Shape;651;p48"/>
          <p:cNvSpPr txBox="1"/>
          <p:nvPr>
            <p:ph idx="12" type="sldNum"/>
          </p:nvPr>
        </p:nvSpPr>
        <p:spPr>
          <a:xfrm>
            <a:off x="8665426" y="6614446"/>
            <a:ext cx="478574" cy="157747"/>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7F7F7F"/>
              </a:buClr>
              <a:buSzPts val="1000"/>
              <a:buFont typeface="Calibri"/>
              <a:buNone/>
            </a:pPr>
            <a:fld id="{00000000-1234-1234-1234-123412341234}" type="slidenum">
              <a:rPr lang="en-US"/>
              <a:t>‹#›</a:t>
            </a:fld>
            <a:endParaRPr/>
          </a:p>
        </p:txBody>
      </p:sp>
      <p:pic>
        <p:nvPicPr>
          <p:cNvPr descr="Create a Microsoft Power BI report" id="652" name="Google Shape;652;p48"/>
          <p:cNvPicPr preferRelativeResize="0"/>
          <p:nvPr/>
        </p:nvPicPr>
        <p:blipFill rotWithShape="1">
          <a:blip r:embed="rId3">
            <a:alphaModFix/>
          </a:blip>
          <a:srcRect b="0" l="0" r="0" t="0"/>
          <a:stretch/>
        </p:blipFill>
        <p:spPr>
          <a:xfrm>
            <a:off x="709385" y="1897513"/>
            <a:ext cx="7222603" cy="4348609"/>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6" name="Shape 656"/>
        <p:cNvGrpSpPr/>
        <p:nvPr/>
      </p:nvGrpSpPr>
      <p:grpSpPr>
        <a:xfrm>
          <a:off x="0" y="0"/>
          <a:ext cx="0" cy="0"/>
          <a:chOff x="0" y="0"/>
          <a:chExt cx="0" cy="0"/>
        </a:xfrm>
      </p:grpSpPr>
      <p:pic>
        <p:nvPicPr>
          <p:cNvPr id="657" name="Google Shape;657;p49"/>
          <p:cNvPicPr preferRelativeResize="0"/>
          <p:nvPr/>
        </p:nvPicPr>
        <p:blipFill rotWithShape="1">
          <a:blip r:embed="rId3">
            <a:alphaModFix/>
          </a:blip>
          <a:srcRect b="0" l="33355" r="0" t="0"/>
          <a:stretch/>
        </p:blipFill>
        <p:spPr>
          <a:xfrm>
            <a:off x="1958561" y="1145136"/>
            <a:ext cx="7014259" cy="4354238"/>
          </a:xfrm>
          <a:prstGeom prst="rect">
            <a:avLst/>
          </a:prstGeom>
          <a:noFill/>
          <a:ln cap="flat" cmpd="sng" w="9525">
            <a:solidFill>
              <a:schemeClr val="accent1"/>
            </a:solidFill>
            <a:prstDash val="solid"/>
            <a:round/>
            <a:headEnd len="sm" w="sm" type="none"/>
            <a:tailEnd len="sm" w="sm" type="none"/>
          </a:ln>
        </p:spPr>
      </p:pic>
      <p:sp>
        <p:nvSpPr>
          <p:cNvPr id="658" name="Google Shape;658;p49"/>
          <p:cNvSpPr txBox="1"/>
          <p:nvPr>
            <p:ph type="title"/>
          </p:nvPr>
        </p:nvSpPr>
        <p:spPr>
          <a:xfrm>
            <a:off x="129541" y="114301"/>
            <a:ext cx="8904922" cy="1030835"/>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rgbClr val="2185C5"/>
              </a:buClr>
              <a:buSzPct val="100000"/>
              <a:buFont typeface="Lato"/>
              <a:buNone/>
            </a:pPr>
            <a:r>
              <a:rPr lang="en-US"/>
              <a:t>Power BI report to visualize the data</a:t>
            </a:r>
            <a:endParaRPr/>
          </a:p>
        </p:txBody>
      </p:sp>
      <p:pic>
        <p:nvPicPr>
          <p:cNvPr id="659" name="Google Shape;659;p49"/>
          <p:cNvPicPr preferRelativeResize="0"/>
          <p:nvPr/>
        </p:nvPicPr>
        <p:blipFill rotWithShape="1">
          <a:blip r:embed="rId4">
            <a:alphaModFix/>
          </a:blip>
          <a:srcRect b="0" l="0" r="0" t="0"/>
          <a:stretch/>
        </p:blipFill>
        <p:spPr>
          <a:xfrm>
            <a:off x="5211043" y="4152986"/>
            <a:ext cx="1974396" cy="2590713"/>
          </a:xfrm>
          <a:prstGeom prst="rect">
            <a:avLst/>
          </a:prstGeom>
          <a:solidFill>
            <a:schemeClr val="accent5"/>
          </a:solidFill>
          <a:ln cap="flat" cmpd="sng" w="25400">
            <a:solidFill>
              <a:srgbClr val="31538F"/>
            </a:solidFill>
            <a:prstDash val="solid"/>
            <a:round/>
            <a:headEnd len="sm" w="sm" type="none"/>
            <a:tailEnd len="sm" w="sm" type="none"/>
          </a:ln>
        </p:spPr>
      </p:pic>
      <p:sp>
        <p:nvSpPr>
          <p:cNvPr id="660" name="Google Shape;660;p49"/>
          <p:cNvSpPr txBox="1"/>
          <p:nvPr>
            <p:ph idx="1" type="body"/>
          </p:nvPr>
        </p:nvSpPr>
        <p:spPr>
          <a:xfrm>
            <a:off x="129541" y="1285790"/>
            <a:ext cx="8904922" cy="1119953"/>
          </a:xfrm>
          <a:prstGeom prst="rect">
            <a:avLst/>
          </a:prstGeom>
          <a:noFill/>
          <a:ln>
            <a:noFill/>
          </a:ln>
        </p:spPr>
        <p:txBody>
          <a:bodyPr anchorCtr="0" anchor="t" bIns="45700" lIns="91425" spcFirstLastPara="1" rIns="91425" wrap="square" tIns="45700">
            <a:normAutofit/>
          </a:bodyPr>
          <a:lstStyle/>
          <a:p>
            <a:pPr indent="-279400" lvl="0" marL="457200" rtl="0" algn="l">
              <a:lnSpc>
                <a:spcPct val="90000"/>
              </a:lnSpc>
              <a:spcBef>
                <a:spcPts val="0"/>
              </a:spcBef>
              <a:spcAft>
                <a:spcPts val="0"/>
              </a:spcAft>
              <a:buSzPts val="2800"/>
              <a:buNone/>
            </a:pPr>
            <a:r>
              <a:t/>
            </a:r>
            <a:endParaRPr/>
          </a:p>
        </p:txBody>
      </p:sp>
      <p:sp>
        <p:nvSpPr>
          <p:cNvPr id="661" name="Google Shape;661;p49"/>
          <p:cNvSpPr txBox="1"/>
          <p:nvPr>
            <p:ph idx="12" type="sldNum"/>
          </p:nvPr>
        </p:nvSpPr>
        <p:spPr>
          <a:xfrm>
            <a:off x="8665426" y="6614446"/>
            <a:ext cx="478574" cy="157747"/>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7F7F7F"/>
              </a:buClr>
              <a:buSzPts val="1000"/>
              <a:buFont typeface="Calibri"/>
              <a:buNone/>
            </a:pPr>
            <a:fld id="{00000000-1234-1234-1234-123412341234}" type="slidenum">
              <a:rPr lang="en-US"/>
              <a:t>‹#›</a:t>
            </a:fld>
            <a:endParaRPr/>
          </a:p>
        </p:txBody>
      </p:sp>
      <p:pic>
        <p:nvPicPr>
          <p:cNvPr id="662" name="Google Shape;662;p49"/>
          <p:cNvPicPr preferRelativeResize="0"/>
          <p:nvPr/>
        </p:nvPicPr>
        <p:blipFill rotWithShape="1">
          <a:blip r:embed="rId5">
            <a:alphaModFix/>
          </a:blip>
          <a:srcRect b="0" l="0" r="0" t="0"/>
          <a:stretch/>
        </p:blipFill>
        <p:spPr>
          <a:xfrm>
            <a:off x="129541" y="2260206"/>
            <a:ext cx="1767377" cy="4354238"/>
          </a:xfrm>
          <a:prstGeom prst="rect">
            <a:avLst/>
          </a:prstGeom>
          <a:noFill/>
          <a:ln cap="flat" cmpd="sng" w="9525">
            <a:solidFill>
              <a:schemeClr val="accent1"/>
            </a:solidFill>
            <a:prstDash val="solid"/>
            <a:round/>
            <a:headEnd len="sm" w="sm" type="none"/>
            <a:tailEnd len="sm" w="sm" type="none"/>
          </a:ln>
        </p:spPr>
      </p:pic>
      <p:sp>
        <p:nvSpPr>
          <p:cNvPr id="663" name="Google Shape;663;p49"/>
          <p:cNvSpPr/>
          <p:nvPr/>
        </p:nvSpPr>
        <p:spPr>
          <a:xfrm>
            <a:off x="7319502" y="4142908"/>
            <a:ext cx="1404257" cy="1935521"/>
          </a:xfrm>
          <a:prstGeom prst="leftUpArrow">
            <a:avLst/>
          </a:prstGeom>
          <a:solidFill>
            <a:schemeClr val="accent2"/>
          </a:solidFill>
          <a:ln cap="flat" cmpd="sng" w="38100">
            <a:solidFill>
              <a:schemeClr val="lt1"/>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7" name="Shape 667"/>
        <p:cNvGrpSpPr/>
        <p:nvPr/>
      </p:nvGrpSpPr>
      <p:grpSpPr>
        <a:xfrm>
          <a:off x="0" y="0"/>
          <a:ext cx="0" cy="0"/>
          <a:chOff x="0" y="0"/>
          <a:chExt cx="0" cy="0"/>
        </a:xfrm>
      </p:grpSpPr>
      <p:sp>
        <p:nvSpPr>
          <p:cNvPr id="668" name="Google Shape;668;p108"/>
          <p:cNvSpPr txBox="1"/>
          <p:nvPr>
            <p:ph type="ctrTitle"/>
          </p:nvPr>
        </p:nvSpPr>
        <p:spPr>
          <a:xfrm>
            <a:off x="721425" y="3785245"/>
            <a:ext cx="7653454" cy="2333543"/>
          </a:xfrm>
          <a:prstGeom prst="rect">
            <a:avLst/>
          </a:prstGeom>
          <a:noFill/>
          <a:ln>
            <a:noFill/>
          </a:ln>
        </p:spPr>
        <p:txBody>
          <a:bodyPr anchorCtr="0" anchor="t" bIns="91425" lIns="91425" spcFirstLastPara="1" rIns="91425" wrap="square" tIns="91425">
            <a:normAutofit/>
          </a:bodyPr>
          <a:lstStyle/>
          <a:p>
            <a:pPr indent="0" lvl="0" marL="0" rtl="0" algn="l">
              <a:lnSpc>
                <a:spcPct val="90000"/>
              </a:lnSpc>
              <a:spcBef>
                <a:spcPts val="0"/>
              </a:spcBef>
              <a:spcAft>
                <a:spcPts val="0"/>
              </a:spcAft>
              <a:buClr>
                <a:srgbClr val="2185C5"/>
              </a:buClr>
              <a:buSzPts val="4800"/>
              <a:buFont typeface="Lato"/>
              <a:buNone/>
            </a:pPr>
            <a:r>
              <a:rPr lang="en-US"/>
              <a:t>Cleanup resources</a:t>
            </a:r>
            <a:endParaRPr/>
          </a:p>
        </p:txBody>
      </p:sp>
      <p:sp>
        <p:nvSpPr>
          <p:cNvPr id="669" name="Google Shape;669;p108"/>
          <p:cNvSpPr txBox="1"/>
          <p:nvPr>
            <p:ph idx="12" type="sldNum"/>
          </p:nvPr>
        </p:nvSpPr>
        <p:spPr>
          <a:xfrm>
            <a:off x="8665426" y="6614444"/>
            <a:ext cx="478574" cy="157747"/>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4" name="Shape 674"/>
        <p:cNvGrpSpPr/>
        <p:nvPr/>
      </p:nvGrpSpPr>
      <p:grpSpPr>
        <a:xfrm>
          <a:off x="0" y="0"/>
          <a:ext cx="0" cy="0"/>
          <a:chOff x="0" y="0"/>
          <a:chExt cx="0" cy="0"/>
        </a:xfrm>
      </p:grpSpPr>
      <p:sp>
        <p:nvSpPr>
          <p:cNvPr id="675" name="Google Shape;675;p109"/>
          <p:cNvSpPr txBox="1"/>
          <p:nvPr>
            <p:ph type="title"/>
          </p:nvPr>
        </p:nvSpPr>
        <p:spPr>
          <a:xfrm>
            <a:off x="129541" y="114301"/>
            <a:ext cx="8904922" cy="1030835"/>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185C5"/>
              </a:buClr>
              <a:buSzPts val="4400"/>
              <a:buFont typeface="Lato"/>
              <a:buNone/>
            </a:pPr>
            <a:r>
              <a:rPr lang="en-US"/>
              <a:t>Cleaning Up Resources</a:t>
            </a:r>
            <a:endParaRPr/>
          </a:p>
        </p:txBody>
      </p:sp>
      <p:sp>
        <p:nvSpPr>
          <p:cNvPr id="676" name="Google Shape;676;p109"/>
          <p:cNvSpPr txBox="1"/>
          <p:nvPr>
            <p:ph idx="1" type="body"/>
          </p:nvPr>
        </p:nvSpPr>
        <p:spPr>
          <a:xfrm>
            <a:off x="129541" y="1285790"/>
            <a:ext cx="8904922" cy="5328654"/>
          </a:xfrm>
          <a:prstGeom prst="rect">
            <a:avLst/>
          </a:prstGeom>
          <a:noFill/>
          <a:ln>
            <a:noFill/>
          </a:ln>
        </p:spPr>
        <p:txBody>
          <a:bodyPr anchorCtr="0" anchor="t" bIns="45700" lIns="91425" spcFirstLastPara="1" rIns="91425" wrap="square" tIns="45700">
            <a:normAutofit/>
          </a:bodyPr>
          <a:lstStyle/>
          <a:p>
            <a:pPr indent="-342900" lvl="0" marL="457200" rtl="0" algn="l">
              <a:lnSpc>
                <a:spcPct val="90000"/>
              </a:lnSpc>
              <a:spcBef>
                <a:spcPts val="1000"/>
              </a:spcBef>
              <a:spcAft>
                <a:spcPts val="0"/>
              </a:spcAft>
              <a:buSzPts val="1800"/>
              <a:buChar char="▪"/>
            </a:pPr>
            <a:r>
              <a:rPr lang="en-US"/>
              <a:t>You've created a resource group, an IoT hub, a Stream Analytics job, and a dataset in Power BI.</a:t>
            </a:r>
            <a:endParaRPr/>
          </a:p>
          <a:p>
            <a:pPr indent="-342900" lvl="0" marL="457200" rtl="0" algn="l">
              <a:lnSpc>
                <a:spcPct val="90000"/>
              </a:lnSpc>
              <a:spcBef>
                <a:spcPts val="1000"/>
              </a:spcBef>
              <a:spcAft>
                <a:spcPts val="0"/>
              </a:spcAft>
              <a:buSzPts val="1800"/>
              <a:buChar char="▪"/>
            </a:pPr>
            <a:r>
              <a:rPr lang="en-US"/>
              <a:t>If you don't need the IoT hub or the other resources you created any longer, you can delete the resource group in the portal.</a:t>
            </a:r>
            <a:endParaRPr/>
          </a:p>
          <a:p>
            <a:pPr indent="-342900" lvl="0" marL="457200" rtl="0" algn="l">
              <a:lnSpc>
                <a:spcPct val="90000"/>
              </a:lnSpc>
              <a:spcBef>
                <a:spcPts val="1000"/>
              </a:spcBef>
              <a:spcAft>
                <a:spcPts val="0"/>
              </a:spcAft>
              <a:buSzPts val="1800"/>
              <a:buChar char="▪"/>
            </a:pPr>
            <a:r>
              <a:rPr lang="en-US"/>
              <a:t>Clean up Power BI resources as well too</a:t>
            </a:r>
            <a:endParaRPr/>
          </a:p>
        </p:txBody>
      </p:sp>
      <p:sp>
        <p:nvSpPr>
          <p:cNvPr id="677" name="Google Shape;677;p109"/>
          <p:cNvSpPr txBox="1"/>
          <p:nvPr>
            <p:ph idx="12" type="sldNum"/>
          </p:nvPr>
        </p:nvSpPr>
        <p:spPr>
          <a:xfrm>
            <a:off x="8665426" y="6614446"/>
            <a:ext cx="478574" cy="157747"/>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sp>
        <p:nvSpPr>
          <p:cNvPr id="678" name="Google Shape;678;p109"/>
          <p:cNvSpPr/>
          <p:nvPr/>
        </p:nvSpPr>
        <p:spPr>
          <a:xfrm>
            <a:off x="236826" y="6091224"/>
            <a:ext cx="8797637"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400" u="none" cap="none" strike="noStrike">
                <a:solidFill>
                  <a:srgbClr val="000000"/>
                </a:solidFill>
                <a:latin typeface="Arial"/>
                <a:ea typeface="Arial"/>
                <a:cs typeface="Arial"/>
                <a:sym typeface="Arial"/>
              </a:rPr>
              <a:t>More Detail:</a:t>
            </a:r>
            <a:endParaRPr/>
          </a:p>
          <a:p>
            <a:pPr indent="0" lvl="0" marL="0" marR="0" rtl="0" algn="l">
              <a:lnSpc>
                <a:spcPct val="100000"/>
              </a:lnSpc>
              <a:spcBef>
                <a:spcPts val="0"/>
              </a:spcBef>
              <a:spcAft>
                <a:spcPts val="0"/>
              </a:spcAft>
              <a:buNone/>
            </a:pPr>
            <a:r>
              <a:rPr b="0" i="0" lang="en-US" sz="1400" u="sng" cap="none" strike="noStrike">
                <a:solidFill>
                  <a:srgbClr val="000000"/>
                </a:solidFill>
                <a:latin typeface="Arial"/>
                <a:ea typeface="Arial"/>
                <a:cs typeface="Arial"/>
                <a:sym typeface="Arial"/>
                <a:hlinkClick r:id="rId3">
                  <a:extLst>
                    <a:ext uri="{A12FA001-AC4F-418D-AE19-62706E023703}">
                      <ahyp:hlinkClr val="tx"/>
                    </a:ext>
                  </a:extLst>
                </a:hlinkClick>
              </a:rPr>
              <a:t>https://docs.microsoft.com/en-us/azure/iot-hub/iot-hub-live-data-visualization-in-power-bi#cleanup-resources</a:t>
            </a:r>
            <a:r>
              <a:rPr b="0" i="0" lang="en-US" sz="1400" u="none" cap="none" strike="noStrike">
                <a:solidFill>
                  <a:srgbClr val="000000"/>
                </a:solidFill>
                <a:latin typeface="Arial"/>
                <a:ea typeface="Arial"/>
                <a:cs typeface="Arial"/>
                <a:sym typeface="Arial"/>
              </a:rPr>
              <a:t> </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2" name="Shape 682"/>
        <p:cNvGrpSpPr/>
        <p:nvPr/>
      </p:nvGrpSpPr>
      <p:grpSpPr>
        <a:xfrm>
          <a:off x="0" y="0"/>
          <a:ext cx="0" cy="0"/>
          <a:chOff x="0" y="0"/>
          <a:chExt cx="0" cy="0"/>
        </a:xfrm>
      </p:grpSpPr>
      <p:sp>
        <p:nvSpPr>
          <p:cNvPr id="683" name="Google Shape;683;p110"/>
          <p:cNvSpPr txBox="1"/>
          <p:nvPr>
            <p:ph type="ctrTitle"/>
          </p:nvPr>
        </p:nvSpPr>
        <p:spPr>
          <a:xfrm>
            <a:off x="721425" y="3785245"/>
            <a:ext cx="7653454" cy="2333543"/>
          </a:xfrm>
          <a:prstGeom prst="rect">
            <a:avLst/>
          </a:prstGeom>
          <a:noFill/>
          <a:ln>
            <a:noFill/>
          </a:ln>
        </p:spPr>
        <p:txBody>
          <a:bodyPr anchorCtr="0" anchor="t" bIns="91425" lIns="91425" spcFirstLastPara="1" rIns="91425" wrap="square" tIns="91425">
            <a:normAutofit/>
          </a:bodyPr>
          <a:lstStyle/>
          <a:p>
            <a:pPr indent="0" lvl="0" marL="0" rtl="0" algn="l">
              <a:lnSpc>
                <a:spcPct val="90000"/>
              </a:lnSpc>
              <a:spcBef>
                <a:spcPts val="0"/>
              </a:spcBef>
              <a:spcAft>
                <a:spcPts val="0"/>
              </a:spcAft>
              <a:buClr>
                <a:srgbClr val="2185C5"/>
              </a:buClr>
              <a:buSzPts val="4800"/>
              <a:buFont typeface="Lato"/>
              <a:buNone/>
            </a:pPr>
            <a:r>
              <a:rPr lang="en-US"/>
              <a:t>Want to Explore More</a:t>
            </a:r>
            <a:endParaRPr/>
          </a:p>
        </p:txBody>
      </p:sp>
      <p:sp>
        <p:nvSpPr>
          <p:cNvPr id="684" name="Google Shape;684;p110"/>
          <p:cNvSpPr txBox="1"/>
          <p:nvPr>
            <p:ph idx="12" type="sldNum"/>
          </p:nvPr>
        </p:nvSpPr>
        <p:spPr>
          <a:xfrm>
            <a:off x="8665426" y="6614444"/>
            <a:ext cx="478574" cy="157747"/>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8" name="Shape 688"/>
        <p:cNvGrpSpPr/>
        <p:nvPr/>
      </p:nvGrpSpPr>
      <p:grpSpPr>
        <a:xfrm>
          <a:off x="0" y="0"/>
          <a:ext cx="0" cy="0"/>
          <a:chOff x="0" y="0"/>
          <a:chExt cx="0" cy="0"/>
        </a:xfrm>
      </p:grpSpPr>
      <p:sp>
        <p:nvSpPr>
          <p:cNvPr id="689" name="Google Shape;689;p50"/>
          <p:cNvSpPr txBox="1"/>
          <p:nvPr>
            <p:ph type="title"/>
          </p:nvPr>
        </p:nvSpPr>
        <p:spPr>
          <a:xfrm>
            <a:off x="129541" y="114301"/>
            <a:ext cx="8904922" cy="1030835"/>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185C5"/>
              </a:buClr>
              <a:buSzPts val="4400"/>
              <a:buFont typeface="Lato"/>
              <a:buNone/>
            </a:pPr>
            <a:r>
              <a:rPr lang="en-US"/>
              <a:t>Good Tutorials:</a:t>
            </a:r>
            <a:endParaRPr/>
          </a:p>
        </p:txBody>
      </p:sp>
      <p:sp>
        <p:nvSpPr>
          <p:cNvPr id="690" name="Google Shape;690;p50"/>
          <p:cNvSpPr txBox="1"/>
          <p:nvPr>
            <p:ph idx="1" type="body"/>
          </p:nvPr>
        </p:nvSpPr>
        <p:spPr>
          <a:xfrm>
            <a:off x="129541" y="1168717"/>
            <a:ext cx="8904922" cy="1628912"/>
          </a:xfrm>
          <a:prstGeom prst="rect">
            <a:avLst/>
          </a:prstGeom>
          <a:noFill/>
          <a:ln>
            <a:noFill/>
          </a:ln>
        </p:spPr>
        <p:txBody>
          <a:bodyPr anchorCtr="0" anchor="t" bIns="45700" lIns="91425" spcFirstLastPara="1" rIns="91425" wrap="square" tIns="45700">
            <a:normAutofit/>
          </a:bodyPr>
          <a:lstStyle/>
          <a:p>
            <a:pPr indent="-457200" lvl="0" marL="457200" rtl="0" algn="l">
              <a:lnSpc>
                <a:spcPct val="90000"/>
              </a:lnSpc>
              <a:spcBef>
                <a:spcPts val="0"/>
              </a:spcBef>
              <a:spcAft>
                <a:spcPts val="0"/>
              </a:spcAft>
              <a:buSzPts val="2800"/>
              <a:buChar char="▪"/>
            </a:pPr>
            <a:r>
              <a:rPr lang="en-US"/>
              <a:t>How can we save telemetry an Azure SQL database? </a:t>
            </a:r>
            <a:endParaRPr/>
          </a:p>
          <a:p>
            <a:pPr indent="-342900" lvl="1" marL="800100" rtl="0" algn="l">
              <a:lnSpc>
                <a:spcPct val="90000"/>
              </a:lnSpc>
              <a:spcBef>
                <a:spcPts val="500"/>
              </a:spcBef>
              <a:spcAft>
                <a:spcPts val="0"/>
              </a:spcAft>
              <a:buSzPts val="2400"/>
              <a:buChar char="▪"/>
            </a:pPr>
            <a:r>
              <a:rPr lang="en-US" sz="1600" u="sng">
                <a:solidFill>
                  <a:schemeClr val="hlink"/>
                </a:solidFill>
                <a:hlinkClick r:id="rId3"/>
              </a:rPr>
              <a:t>https://www.mssqltips.com/sqlservertip/6335/how-to-capture-iot-data-in-azure/</a:t>
            </a:r>
            <a:r>
              <a:rPr lang="en-US" sz="1600"/>
              <a:t> </a:t>
            </a:r>
            <a:endParaRPr/>
          </a:p>
          <a:p>
            <a:pPr indent="-342900" lvl="0" marL="342900" rtl="0" algn="l">
              <a:lnSpc>
                <a:spcPct val="90000"/>
              </a:lnSpc>
              <a:spcBef>
                <a:spcPts val="1000"/>
              </a:spcBef>
              <a:spcAft>
                <a:spcPts val="0"/>
              </a:spcAft>
              <a:buSzPts val="2400"/>
              <a:buChar char="▪"/>
            </a:pPr>
            <a:r>
              <a:rPr lang="en-US"/>
              <a:t>IoT Azure Pipeline</a:t>
            </a:r>
            <a:endParaRPr/>
          </a:p>
          <a:p>
            <a:pPr indent="-342900" lvl="1" marL="800100" rtl="0" algn="l">
              <a:lnSpc>
                <a:spcPct val="90000"/>
              </a:lnSpc>
              <a:spcBef>
                <a:spcPts val="500"/>
              </a:spcBef>
              <a:spcAft>
                <a:spcPts val="0"/>
              </a:spcAft>
              <a:buSzPts val="2400"/>
              <a:buChar char="▪"/>
            </a:pPr>
            <a:r>
              <a:rPr lang="en-US" sz="1600" u="sng">
                <a:solidFill>
                  <a:schemeClr val="hlink"/>
                </a:solidFill>
                <a:hlinkClick r:id="rId4"/>
              </a:rPr>
              <a:t>https://paul-bruffett.medium.com/iot-azure-pipeline-9725ac2b6a00</a:t>
            </a:r>
            <a:r>
              <a:rPr lang="en-US" sz="1600"/>
              <a:t> </a:t>
            </a:r>
            <a:endParaRPr sz="1600"/>
          </a:p>
        </p:txBody>
      </p:sp>
      <p:sp>
        <p:nvSpPr>
          <p:cNvPr id="691" name="Google Shape;691;p50"/>
          <p:cNvSpPr txBox="1"/>
          <p:nvPr>
            <p:ph idx="12" type="sldNum"/>
          </p:nvPr>
        </p:nvSpPr>
        <p:spPr>
          <a:xfrm>
            <a:off x="8665426" y="6614446"/>
            <a:ext cx="478574" cy="157747"/>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7F7F7F"/>
              </a:buClr>
              <a:buSzPts val="1000"/>
              <a:buFont typeface="Calibri"/>
              <a:buNone/>
            </a:pPr>
            <a:fld id="{00000000-1234-1234-1234-123412341234}" type="slidenum">
              <a:rPr lang="en-US"/>
              <a:t>‹#›</a:t>
            </a:fld>
            <a:endParaRPr/>
          </a:p>
        </p:txBody>
      </p:sp>
      <p:pic>
        <p:nvPicPr>
          <p:cNvPr descr="https://miro.medium.com/max/2500/1*9msCM3BtxN7QPsrlv2zemA.png" id="692" name="Google Shape;692;p50"/>
          <p:cNvPicPr preferRelativeResize="0"/>
          <p:nvPr/>
        </p:nvPicPr>
        <p:blipFill rotWithShape="1">
          <a:blip r:embed="rId5">
            <a:alphaModFix/>
          </a:blip>
          <a:srcRect b="0" l="0" r="0" t="0"/>
          <a:stretch/>
        </p:blipFill>
        <p:spPr>
          <a:xfrm>
            <a:off x="2041070" y="2797629"/>
            <a:ext cx="5302669" cy="3816817"/>
          </a:xfrm>
          <a:prstGeom prst="rect">
            <a:avLst/>
          </a:prstGeom>
          <a:noFill/>
          <a:ln>
            <a:noFill/>
          </a:ln>
        </p:spPr>
      </p:pic>
      <p:pic>
        <p:nvPicPr>
          <p:cNvPr descr="Tutorials Point (india) Pvt. Ltd, Madhapur - Tutorials in Hyderabad -  Justdial" id="693" name="Google Shape;693;p50"/>
          <p:cNvPicPr preferRelativeResize="0"/>
          <p:nvPr/>
        </p:nvPicPr>
        <p:blipFill rotWithShape="1">
          <a:blip r:embed="rId6">
            <a:alphaModFix/>
          </a:blip>
          <a:srcRect b="0" l="0" r="0" t="0"/>
          <a:stretch/>
        </p:blipFill>
        <p:spPr>
          <a:xfrm>
            <a:off x="7575096" y="18187"/>
            <a:ext cx="1568904" cy="1150530"/>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7" name="Shape 697"/>
        <p:cNvGrpSpPr/>
        <p:nvPr/>
      </p:nvGrpSpPr>
      <p:grpSpPr>
        <a:xfrm>
          <a:off x="0" y="0"/>
          <a:ext cx="0" cy="0"/>
          <a:chOff x="0" y="0"/>
          <a:chExt cx="0" cy="0"/>
        </a:xfrm>
      </p:grpSpPr>
      <p:sp>
        <p:nvSpPr>
          <p:cNvPr id="698" name="Google Shape;698;p55"/>
          <p:cNvSpPr txBox="1"/>
          <p:nvPr>
            <p:ph type="title"/>
          </p:nvPr>
        </p:nvSpPr>
        <p:spPr>
          <a:xfrm>
            <a:off x="129541" y="114301"/>
            <a:ext cx="8904922" cy="1030835"/>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185C5"/>
              </a:buClr>
              <a:buSzPts val="4400"/>
              <a:buFont typeface="Lato"/>
              <a:buNone/>
            </a:pPr>
            <a:r>
              <a:rPr lang="en-US"/>
              <a:t>More Application</a:t>
            </a:r>
            <a:endParaRPr/>
          </a:p>
        </p:txBody>
      </p:sp>
      <p:sp>
        <p:nvSpPr>
          <p:cNvPr id="699" name="Google Shape;699;p55"/>
          <p:cNvSpPr txBox="1"/>
          <p:nvPr>
            <p:ph idx="1" type="body"/>
          </p:nvPr>
        </p:nvSpPr>
        <p:spPr>
          <a:xfrm>
            <a:off x="129541" y="1285790"/>
            <a:ext cx="8904922" cy="5328654"/>
          </a:xfrm>
          <a:prstGeom prst="rect">
            <a:avLst/>
          </a:prstGeom>
          <a:noFill/>
          <a:ln>
            <a:noFill/>
          </a:ln>
        </p:spPr>
        <p:txBody>
          <a:bodyPr anchorCtr="0" anchor="t" bIns="45700" lIns="91425" spcFirstLastPara="1" rIns="91425" wrap="square" tIns="45700">
            <a:normAutofit/>
          </a:bodyPr>
          <a:lstStyle/>
          <a:p>
            <a:pPr indent="-457200" lvl="0" marL="457200" rtl="0" algn="l">
              <a:lnSpc>
                <a:spcPct val="90000"/>
              </a:lnSpc>
              <a:spcBef>
                <a:spcPts val="0"/>
              </a:spcBef>
              <a:spcAft>
                <a:spcPts val="0"/>
              </a:spcAft>
              <a:buSzPts val="2800"/>
              <a:buChar char="▪"/>
            </a:pPr>
            <a:r>
              <a:rPr lang="en-US" sz="2400"/>
              <a:t>Visualize real-time sensor data from your Azure IoT hub in a web application</a:t>
            </a:r>
            <a:endParaRPr sz="2400"/>
          </a:p>
          <a:p>
            <a:pPr indent="-342900" lvl="1" marL="800100" rtl="0" algn="l">
              <a:lnSpc>
                <a:spcPct val="90000"/>
              </a:lnSpc>
              <a:spcBef>
                <a:spcPts val="500"/>
              </a:spcBef>
              <a:spcAft>
                <a:spcPts val="0"/>
              </a:spcAft>
              <a:buSzPts val="2400"/>
              <a:buChar char="▪"/>
            </a:pPr>
            <a:r>
              <a:rPr lang="en-US" sz="1800" u="sng">
                <a:solidFill>
                  <a:schemeClr val="hlink"/>
                </a:solidFill>
                <a:hlinkClick r:id="rId3"/>
              </a:rPr>
              <a:t>https://docs.microsoft.com/en-us/azure/iot-hub/iot-hub-live-data-visualization-in-web-apps</a:t>
            </a:r>
            <a:r>
              <a:rPr lang="en-US" sz="1800"/>
              <a:t> </a:t>
            </a:r>
            <a:endParaRPr sz="1800"/>
          </a:p>
          <a:p>
            <a:pPr indent="-457200" lvl="0" marL="457200" rtl="0" algn="l">
              <a:lnSpc>
                <a:spcPct val="90000"/>
              </a:lnSpc>
              <a:spcBef>
                <a:spcPts val="1000"/>
              </a:spcBef>
              <a:spcAft>
                <a:spcPts val="0"/>
              </a:spcAft>
              <a:buSzPts val="2800"/>
              <a:buChar char="▪"/>
            </a:pPr>
            <a:r>
              <a:rPr lang="en-US" sz="2400"/>
              <a:t>Tutorial: Implement IoT spatial analytics by using Azure Maps</a:t>
            </a:r>
            <a:endParaRPr sz="2400"/>
          </a:p>
          <a:p>
            <a:pPr indent="-342900" lvl="1" marL="800100" rtl="0" algn="l">
              <a:lnSpc>
                <a:spcPct val="90000"/>
              </a:lnSpc>
              <a:spcBef>
                <a:spcPts val="500"/>
              </a:spcBef>
              <a:spcAft>
                <a:spcPts val="0"/>
              </a:spcAft>
              <a:buSzPts val="2400"/>
              <a:buChar char="▪"/>
            </a:pPr>
            <a:r>
              <a:rPr lang="en-US" sz="1800" u="sng">
                <a:solidFill>
                  <a:schemeClr val="hlink"/>
                </a:solidFill>
                <a:hlinkClick r:id="rId4"/>
              </a:rPr>
              <a:t>https://docs.microsoft.com/en-us/azure/azure-maps/tutorial-iot-hub-maps</a:t>
            </a:r>
            <a:endParaRPr sz="1800" u="sng">
              <a:solidFill>
                <a:schemeClr val="hlink"/>
              </a:solidFill>
            </a:endParaRPr>
          </a:p>
          <a:p>
            <a:pPr indent="-342900" lvl="0" marL="342900" rtl="0" algn="l">
              <a:lnSpc>
                <a:spcPct val="90000"/>
              </a:lnSpc>
              <a:spcBef>
                <a:spcPts val="500"/>
              </a:spcBef>
              <a:spcAft>
                <a:spcPts val="0"/>
              </a:spcAft>
              <a:buSzPts val="2400"/>
              <a:buChar char="▪"/>
            </a:pPr>
            <a:r>
              <a:rPr lang="en-US" sz="2600"/>
              <a:t>Arduino IoT Cloud Google Sheets Integration</a:t>
            </a:r>
            <a:endParaRPr/>
          </a:p>
          <a:p>
            <a:pPr indent="-342900" lvl="1" marL="800100" rtl="0" algn="l">
              <a:lnSpc>
                <a:spcPct val="90000"/>
              </a:lnSpc>
              <a:spcBef>
                <a:spcPts val="500"/>
              </a:spcBef>
              <a:spcAft>
                <a:spcPts val="0"/>
              </a:spcAft>
              <a:buSzPts val="2400"/>
              <a:buChar char="▪"/>
            </a:pPr>
            <a:r>
              <a:rPr lang="en-US" sz="1800" u="sng">
                <a:solidFill>
                  <a:schemeClr val="hlink"/>
                </a:solidFill>
                <a:hlinkClick r:id="rId5"/>
              </a:rPr>
              <a:t>https://create.arduino.cc/projecthub/Arduino_Genuino/arduino-iot-cloud-google-sheets-integration-71b6bc</a:t>
            </a:r>
            <a:r>
              <a:rPr lang="en-US" sz="1800"/>
              <a:t> </a:t>
            </a:r>
            <a:endParaRPr/>
          </a:p>
          <a:p>
            <a:pPr indent="0" lvl="0" marL="0" rtl="0" algn="l">
              <a:lnSpc>
                <a:spcPct val="90000"/>
              </a:lnSpc>
              <a:spcBef>
                <a:spcPts val="1000"/>
              </a:spcBef>
              <a:spcAft>
                <a:spcPts val="0"/>
              </a:spcAft>
              <a:buSzPts val="2400"/>
              <a:buNone/>
            </a:pPr>
            <a:r>
              <a:t/>
            </a:r>
            <a:endParaRPr sz="2200"/>
          </a:p>
        </p:txBody>
      </p:sp>
      <p:sp>
        <p:nvSpPr>
          <p:cNvPr id="700" name="Google Shape;700;p55"/>
          <p:cNvSpPr txBox="1"/>
          <p:nvPr>
            <p:ph idx="12" type="sldNum"/>
          </p:nvPr>
        </p:nvSpPr>
        <p:spPr>
          <a:xfrm>
            <a:off x="8665426" y="6614446"/>
            <a:ext cx="478574" cy="157747"/>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7F7F7F"/>
              </a:buClr>
              <a:buSzPts val="1000"/>
              <a:buFont typeface="Calibri"/>
              <a:buNone/>
            </a:pPr>
            <a:fld id="{00000000-1234-1234-1234-123412341234}" type="slidenum">
              <a:rPr lang="en-US"/>
              <a:t>‹#›</a:t>
            </a:fld>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4" name="Shape 704"/>
        <p:cNvGrpSpPr/>
        <p:nvPr/>
      </p:nvGrpSpPr>
      <p:grpSpPr>
        <a:xfrm>
          <a:off x="0" y="0"/>
          <a:ext cx="0" cy="0"/>
          <a:chOff x="0" y="0"/>
          <a:chExt cx="0" cy="0"/>
        </a:xfrm>
      </p:grpSpPr>
      <p:sp>
        <p:nvSpPr>
          <p:cNvPr id="705" name="Google Shape;705;p56"/>
          <p:cNvSpPr txBox="1"/>
          <p:nvPr>
            <p:ph type="ctrTitle"/>
          </p:nvPr>
        </p:nvSpPr>
        <p:spPr>
          <a:xfrm>
            <a:off x="721425" y="3785245"/>
            <a:ext cx="7653454" cy="2333543"/>
          </a:xfrm>
          <a:prstGeom prst="rect">
            <a:avLst/>
          </a:prstGeom>
          <a:noFill/>
          <a:ln>
            <a:noFill/>
          </a:ln>
        </p:spPr>
        <p:txBody>
          <a:bodyPr anchorCtr="0" anchor="t" bIns="91425" lIns="91425" spcFirstLastPara="1" rIns="91425" wrap="square" tIns="91425">
            <a:normAutofit/>
          </a:bodyPr>
          <a:lstStyle/>
          <a:p>
            <a:pPr indent="0" lvl="0" marL="0" rtl="0" algn="l">
              <a:lnSpc>
                <a:spcPct val="90000"/>
              </a:lnSpc>
              <a:spcBef>
                <a:spcPts val="0"/>
              </a:spcBef>
              <a:spcAft>
                <a:spcPts val="0"/>
              </a:spcAft>
              <a:buClr>
                <a:srgbClr val="2185C5"/>
              </a:buClr>
              <a:buSzPts val="4800"/>
              <a:buFont typeface="Lato"/>
              <a:buNone/>
            </a:pPr>
            <a:r>
              <a:rPr lang="en-US"/>
              <a:t>Some Terminology </a:t>
            </a:r>
            <a:endParaRPr/>
          </a:p>
        </p:txBody>
      </p:sp>
      <p:sp>
        <p:nvSpPr>
          <p:cNvPr id="706" name="Google Shape;706;p56"/>
          <p:cNvSpPr txBox="1"/>
          <p:nvPr>
            <p:ph idx="12" type="sldNum"/>
          </p:nvPr>
        </p:nvSpPr>
        <p:spPr>
          <a:xfrm>
            <a:off x="8665426" y="6614444"/>
            <a:ext cx="478574" cy="157747"/>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888888"/>
              </a:buClr>
              <a:buSzPts val="1000"/>
              <a:buFont typeface="Lato"/>
              <a:buNone/>
            </a:pPr>
            <a:fld id="{00000000-1234-1234-1234-123412341234}" type="slidenum">
              <a:rPr lang="en-US"/>
              <a:t>‹#›</a:t>
            </a:fld>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1" name="Shape 711"/>
        <p:cNvGrpSpPr/>
        <p:nvPr/>
      </p:nvGrpSpPr>
      <p:grpSpPr>
        <a:xfrm>
          <a:off x="0" y="0"/>
          <a:ext cx="0" cy="0"/>
          <a:chOff x="0" y="0"/>
          <a:chExt cx="0" cy="0"/>
        </a:xfrm>
      </p:grpSpPr>
      <p:sp>
        <p:nvSpPr>
          <p:cNvPr id="712" name="Google Shape;712;p57"/>
          <p:cNvSpPr txBox="1"/>
          <p:nvPr>
            <p:ph type="title"/>
          </p:nvPr>
        </p:nvSpPr>
        <p:spPr>
          <a:xfrm>
            <a:off x="129541" y="114301"/>
            <a:ext cx="8904922" cy="1030835"/>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185C5"/>
              </a:buClr>
              <a:buSzPts val="4400"/>
              <a:buFont typeface="Lato"/>
              <a:buNone/>
            </a:pPr>
            <a:r>
              <a:rPr lang="en-US"/>
              <a:t>Communicate with IoT Hub</a:t>
            </a:r>
            <a:endParaRPr/>
          </a:p>
        </p:txBody>
      </p:sp>
      <p:sp>
        <p:nvSpPr>
          <p:cNvPr id="713" name="Google Shape;713;p57"/>
          <p:cNvSpPr txBox="1"/>
          <p:nvPr>
            <p:ph idx="1" type="body"/>
          </p:nvPr>
        </p:nvSpPr>
        <p:spPr>
          <a:xfrm>
            <a:off x="129541" y="1285790"/>
            <a:ext cx="8904922" cy="5328654"/>
          </a:xfrm>
          <a:prstGeom prst="rect">
            <a:avLst/>
          </a:prstGeom>
          <a:noFill/>
          <a:ln>
            <a:noFill/>
          </a:ln>
        </p:spPr>
        <p:txBody>
          <a:bodyPr anchorCtr="0" anchor="t" bIns="45700" lIns="91425" spcFirstLastPara="1" rIns="91425" wrap="square" tIns="45700">
            <a:normAutofit fontScale="92500" lnSpcReduction="20000"/>
          </a:bodyPr>
          <a:lstStyle/>
          <a:p>
            <a:pPr indent="-457200" lvl="0" marL="457200" rtl="0" algn="l">
              <a:lnSpc>
                <a:spcPct val="90000"/>
              </a:lnSpc>
              <a:spcBef>
                <a:spcPts val="0"/>
              </a:spcBef>
              <a:spcAft>
                <a:spcPts val="0"/>
              </a:spcAft>
              <a:buSzPct val="100000"/>
              <a:buChar char="▪"/>
            </a:pPr>
            <a:r>
              <a:rPr lang="en-US"/>
              <a:t>Device to cloud (D2C) messages</a:t>
            </a:r>
            <a:endParaRPr/>
          </a:p>
          <a:p>
            <a:pPr indent="-342900" lvl="1" marL="800100" rtl="0" algn="l">
              <a:lnSpc>
                <a:spcPct val="90000"/>
              </a:lnSpc>
              <a:spcBef>
                <a:spcPts val="500"/>
              </a:spcBef>
              <a:spcAft>
                <a:spcPts val="0"/>
              </a:spcAft>
              <a:buSzPct val="100000"/>
              <a:buChar char="▪"/>
            </a:pPr>
            <a:r>
              <a:rPr lang="en-US"/>
              <a:t>– these are messages sent from a device to IoT Hub, such as telemetry. They can then be read off the IoT Hub by your application code.</a:t>
            </a:r>
            <a:endParaRPr/>
          </a:p>
          <a:p>
            <a:pPr indent="-457200" lvl="0" marL="457200" rtl="0" algn="l">
              <a:lnSpc>
                <a:spcPct val="90000"/>
              </a:lnSpc>
              <a:spcBef>
                <a:spcPts val="1000"/>
              </a:spcBef>
              <a:spcAft>
                <a:spcPts val="0"/>
              </a:spcAft>
              <a:buSzPct val="100000"/>
              <a:buChar char="▪"/>
            </a:pPr>
            <a:r>
              <a:rPr lang="en-US"/>
              <a:t>Cloud to device (C2D) messages </a:t>
            </a:r>
            <a:endParaRPr/>
          </a:p>
          <a:p>
            <a:pPr indent="-342900" lvl="1" marL="800100" rtl="0" algn="l">
              <a:lnSpc>
                <a:spcPct val="90000"/>
              </a:lnSpc>
              <a:spcBef>
                <a:spcPts val="500"/>
              </a:spcBef>
              <a:spcAft>
                <a:spcPts val="0"/>
              </a:spcAft>
              <a:buSzPct val="100000"/>
              <a:buChar char="▪"/>
            </a:pPr>
            <a:r>
              <a:rPr lang="en-US"/>
              <a:t>- these are messages sent from application code, via an IoT Hub to an IoT device</a:t>
            </a:r>
            <a:endParaRPr/>
          </a:p>
          <a:p>
            <a:pPr indent="-457200" lvl="0" marL="457200" rtl="0" algn="l">
              <a:lnSpc>
                <a:spcPct val="90000"/>
              </a:lnSpc>
              <a:spcBef>
                <a:spcPts val="1000"/>
              </a:spcBef>
              <a:spcAft>
                <a:spcPts val="0"/>
              </a:spcAft>
              <a:buSzPct val="100000"/>
              <a:buChar char="▪"/>
            </a:pPr>
            <a:r>
              <a:rPr lang="en-US"/>
              <a:t>Direct method requests </a:t>
            </a:r>
            <a:endParaRPr/>
          </a:p>
          <a:p>
            <a:pPr indent="-342900" lvl="1" marL="800100" rtl="0" algn="l">
              <a:lnSpc>
                <a:spcPct val="90000"/>
              </a:lnSpc>
              <a:spcBef>
                <a:spcPts val="500"/>
              </a:spcBef>
              <a:spcAft>
                <a:spcPts val="0"/>
              </a:spcAft>
              <a:buSzPct val="100000"/>
              <a:buChar char="▪"/>
            </a:pPr>
            <a:r>
              <a:rPr lang="en-US"/>
              <a:t>- these are messages sent from application code via an IoT Hub to an IoT device to request that the device does something, such as control an actuator. These messages require a response so your application code can tell if it was successfully processed.</a:t>
            </a:r>
            <a:endParaRPr/>
          </a:p>
          <a:p>
            <a:pPr indent="-457200" lvl="0" marL="457200" rtl="0" algn="l">
              <a:lnSpc>
                <a:spcPct val="90000"/>
              </a:lnSpc>
              <a:spcBef>
                <a:spcPts val="1000"/>
              </a:spcBef>
              <a:spcAft>
                <a:spcPts val="0"/>
              </a:spcAft>
              <a:buSzPct val="100000"/>
              <a:buChar char="▪"/>
            </a:pPr>
            <a:r>
              <a:rPr lang="en-US"/>
              <a:t>Device twins </a:t>
            </a:r>
            <a:endParaRPr/>
          </a:p>
          <a:p>
            <a:pPr indent="-342900" lvl="1" marL="800100" rtl="0" algn="l">
              <a:lnSpc>
                <a:spcPct val="90000"/>
              </a:lnSpc>
              <a:spcBef>
                <a:spcPts val="500"/>
              </a:spcBef>
              <a:spcAft>
                <a:spcPts val="0"/>
              </a:spcAft>
              <a:buSzPct val="100000"/>
              <a:buChar char="▪"/>
            </a:pPr>
            <a:r>
              <a:rPr lang="en-US"/>
              <a:t>- these are JSON documents kept synchronized between the device and IoT Hub, and are used to store settings or other properties either reported by the device, or should be set on the device (known as desired) by the IoT Hub.</a:t>
            </a:r>
            <a:endParaRPr/>
          </a:p>
        </p:txBody>
      </p:sp>
      <p:sp>
        <p:nvSpPr>
          <p:cNvPr id="714" name="Google Shape;714;p57"/>
          <p:cNvSpPr txBox="1"/>
          <p:nvPr>
            <p:ph idx="12" type="sldNum"/>
          </p:nvPr>
        </p:nvSpPr>
        <p:spPr>
          <a:xfrm>
            <a:off x="8665426" y="6614446"/>
            <a:ext cx="478574" cy="157747"/>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7F7F7F"/>
              </a:buClr>
              <a:buSzPts val="1000"/>
              <a:buFont typeface="Calibri"/>
              <a:buNone/>
            </a:pPr>
            <a:fld id="{00000000-1234-1234-1234-123412341234}" type="slidenum">
              <a:rPr lang="en-US"/>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5"/>
          <p:cNvSpPr txBox="1"/>
          <p:nvPr>
            <p:ph type="title"/>
          </p:nvPr>
        </p:nvSpPr>
        <p:spPr>
          <a:xfrm>
            <a:off x="129541" y="114301"/>
            <a:ext cx="8904922" cy="1030835"/>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185C5"/>
              </a:buClr>
              <a:buSzPts val="4400"/>
              <a:buFont typeface="Lato"/>
              <a:buNone/>
            </a:pPr>
            <a:r>
              <a:rPr lang="en-US"/>
              <a:t>Create Microsoft IoT Hub </a:t>
            </a:r>
            <a:endParaRPr/>
          </a:p>
        </p:txBody>
      </p:sp>
      <p:sp>
        <p:nvSpPr>
          <p:cNvPr id="163" name="Google Shape;163;p5"/>
          <p:cNvSpPr txBox="1"/>
          <p:nvPr>
            <p:ph idx="1" type="body"/>
          </p:nvPr>
        </p:nvSpPr>
        <p:spPr>
          <a:xfrm>
            <a:off x="129541" y="1285790"/>
            <a:ext cx="8904922" cy="1963596"/>
          </a:xfrm>
          <a:prstGeom prst="rect">
            <a:avLst/>
          </a:prstGeom>
          <a:noFill/>
          <a:ln>
            <a:noFill/>
          </a:ln>
        </p:spPr>
        <p:txBody>
          <a:bodyPr anchorCtr="0" anchor="t" bIns="45700" lIns="91425" spcFirstLastPara="1" rIns="91425" wrap="square" tIns="45700">
            <a:normAutofit/>
          </a:bodyPr>
          <a:lstStyle/>
          <a:p>
            <a:pPr indent="-279400" lvl="0" marL="457200" rtl="0" algn="l">
              <a:lnSpc>
                <a:spcPct val="90000"/>
              </a:lnSpc>
              <a:spcBef>
                <a:spcPts val="0"/>
              </a:spcBef>
              <a:spcAft>
                <a:spcPts val="0"/>
              </a:spcAft>
              <a:buSzPts val="2800"/>
              <a:buNone/>
            </a:pPr>
            <a:r>
              <a:t/>
            </a:r>
            <a:endParaRPr/>
          </a:p>
        </p:txBody>
      </p:sp>
      <p:sp>
        <p:nvSpPr>
          <p:cNvPr id="164" name="Google Shape;164;p5"/>
          <p:cNvSpPr txBox="1"/>
          <p:nvPr>
            <p:ph idx="12" type="sldNum"/>
          </p:nvPr>
        </p:nvSpPr>
        <p:spPr>
          <a:xfrm>
            <a:off x="8665426" y="6614446"/>
            <a:ext cx="478574" cy="157747"/>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7F7F7F"/>
              </a:buClr>
              <a:buSzPts val="1000"/>
              <a:buFont typeface="Calibri"/>
              <a:buNone/>
            </a:pPr>
            <a:fld id="{00000000-1234-1234-1234-123412341234}" type="slidenum">
              <a:rPr lang="en-US"/>
              <a:t>‹#›</a:t>
            </a:fld>
            <a:endParaRPr/>
          </a:p>
        </p:txBody>
      </p:sp>
      <p:pic>
        <p:nvPicPr>
          <p:cNvPr id="165" name="Google Shape;165;p5"/>
          <p:cNvPicPr preferRelativeResize="0"/>
          <p:nvPr/>
        </p:nvPicPr>
        <p:blipFill rotWithShape="1">
          <a:blip r:embed="rId3">
            <a:alphaModFix/>
          </a:blip>
          <a:srcRect b="0" l="0" r="0" t="0"/>
          <a:stretch/>
        </p:blipFill>
        <p:spPr>
          <a:xfrm>
            <a:off x="129541" y="1741969"/>
            <a:ext cx="8848725" cy="4705350"/>
          </a:xfrm>
          <a:prstGeom prst="rect">
            <a:avLst/>
          </a:prstGeom>
          <a:noFill/>
          <a:ln>
            <a:noFill/>
          </a:ln>
        </p:spPr>
      </p:pic>
      <p:sp>
        <p:nvSpPr>
          <p:cNvPr id="166" name="Google Shape;166;p5"/>
          <p:cNvSpPr/>
          <p:nvPr/>
        </p:nvSpPr>
        <p:spPr>
          <a:xfrm>
            <a:off x="129541" y="6447321"/>
            <a:ext cx="4083169"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sng" cap="none" strike="noStrike">
                <a:solidFill>
                  <a:srgbClr val="000000"/>
                </a:solidFill>
                <a:latin typeface="Arial"/>
                <a:ea typeface="Arial"/>
                <a:cs typeface="Arial"/>
                <a:sym typeface="Arial"/>
                <a:hlinkClick r:id="rId4">
                  <a:extLst>
                    <a:ext uri="{A12FA001-AC4F-418D-AE19-62706E023703}">
                      <ahyp:hlinkClr val="tx"/>
                    </a:ext>
                  </a:extLst>
                </a:hlinkClick>
              </a:rPr>
              <a:t>https://azureforeducation.microsoft.com/devtools</a:t>
            </a:r>
            <a:r>
              <a:rPr b="0" i="0" lang="en-US"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8" name="Shape 718"/>
        <p:cNvGrpSpPr/>
        <p:nvPr/>
      </p:nvGrpSpPr>
      <p:grpSpPr>
        <a:xfrm>
          <a:off x="0" y="0"/>
          <a:ext cx="0" cy="0"/>
          <a:chOff x="0" y="0"/>
          <a:chExt cx="0" cy="0"/>
        </a:xfrm>
      </p:grpSpPr>
      <p:sp>
        <p:nvSpPr>
          <p:cNvPr id="719" name="Google Shape;719;p58"/>
          <p:cNvSpPr txBox="1"/>
          <p:nvPr>
            <p:ph type="ctrTitle"/>
          </p:nvPr>
        </p:nvSpPr>
        <p:spPr>
          <a:xfrm>
            <a:off x="721425" y="3785245"/>
            <a:ext cx="7653454" cy="2333543"/>
          </a:xfrm>
          <a:prstGeom prst="rect">
            <a:avLst/>
          </a:prstGeom>
          <a:noFill/>
          <a:ln>
            <a:noFill/>
          </a:ln>
        </p:spPr>
        <p:txBody>
          <a:bodyPr anchorCtr="0" anchor="t" bIns="91425" lIns="91425" spcFirstLastPara="1" rIns="91425" wrap="square" tIns="91425">
            <a:normAutofit/>
          </a:bodyPr>
          <a:lstStyle/>
          <a:p>
            <a:pPr indent="0" lvl="0" marL="0" rtl="0" algn="l">
              <a:lnSpc>
                <a:spcPct val="90000"/>
              </a:lnSpc>
              <a:spcBef>
                <a:spcPts val="0"/>
              </a:spcBef>
              <a:spcAft>
                <a:spcPts val="0"/>
              </a:spcAft>
              <a:buClr>
                <a:srgbClr val="2185C5"/>
              </a:buClr>
              <a:buSzPts val="4800"/>
              <a:buFont typeface="Lato"/>
              <a:buNone/>
            </a:pPr>
            <a:r>
              <a:rPr lang="en-US"/>
              <a:t>Extra Information:</a:t>
            </a:r>
            <a:br>
              <a:rPr lang="en-US"/>
            </a:br>
            <a:r>
              <a:rPr lang="en-US" sz="4400"/>
              <a:t>Device Provisioning Service</a:t>
            </a:r>
            <a:endParaRPr/>
          </a:p>
        </p:txBody>
      </p:sp>
      <p:sp>
        <p:nvSpPr>
          <p:cNvPr id="720" name="Google Shape;720;p58"/>
          <p:cNvSpPr txBox="1"/>
          <p:nvPr>
            <p:ph idx="12" type="sldNum"/>
          </p:nvPr>
        </p:nvSpPr>
        <p:spPr>
          <a:xfrm>
            <a:off x="8665426" y="6614444"/>
            <a:ext cx="478574" cy="157747"/>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888888"/>
              </a:buClr>
              <a:buSzPts val="1000"/>
              <a:buFont typeface="Lato"/>
              <a:buNone/>
            </a:pPr>
            <a:fld id="{00000000-1234-1234-1234-123412341234}" type="slidenum">
              <a:rPr lang="en-US"/>
              <a:t>‹#›</a:t>
            </a:fld>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5" name="Shape 725"/>
        <p:cNvGrpSpPr/>
        <p:nvPr/>
      </p:nvGrpSpPr>
      <p:grpSpPr>
        <a:xfrm>
          <a:off x="0" y="0"/>
          <a:ext cx="0" cy="0"/>
          <a:chOff x="0" y="0"/>
          <a:chExt cx="0" cy="0"/>
        </a:xfrm>
      </p:grpSpPr>
      <p:sp>
        <p:nvSpPr>
          <p:cNvPr id="726" name="Google Shape;726;p59"/>
          <p:cNvSpPr txBox="1"/>
          <p:nvPr>
            <p:ph type="title"/>
          </p:nvPr>
        </p:nvSpPr>
        <p:spPr>
          <a:xfrm>
            <a:off x="129541" y="114301"/>
            <a:ext cx="8904922" cy="1030835"/>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rgbClr val="2185C5"/>
              </a:buClr>
              <a:buSzPct val="100000"/>
              <a:buFont typeface="Lato"/>
              <a:buNone/>
            </a:pPr>
            <a:r>
              <a:rPr lang="en-US"/>
              <a:t>Azure IoT Hub </a:t>
            </a:r>
            <a:br>
              <a:rPr lang="en-US"/>
            </a:br>
            <a:r>
              <a:rPr lang="en-US"/>
              <a:t>Device Provisioning Service (DPS)</a:t>
            </a:r>
            <a:endParaRPr/>
          </a:p>
        </p:txBody>
      </p:sp>
      <p:sp>
        <p:nvSpPr>
          <p:cNvPr id="727" name="Google Shape;727;p59"/>
          <p:cNvSpPr txBox="1"/>
          <p:nvPr>
            <p:ph idx="1" type="body"/>
          </p:nvPr>
        </p:nvSpPr>
        <p:spPr>
          <a:xfrm>
            <a:off x="129541" y="1285790"/>
            <a:ext cx="8904922" cy="5328654"/>
          </a:xfrm>
          <a:prstGeom prst="rect">
            <a:avLst/>
          </a:prstGeom>
          <a:noFill/>
          <a:ln>
            <a:noFill/>
          </a:ln>
        </p:spPr>
        <p:txBody>
          <a:bodyPr anchorCtr="0" anchor="t" bIns="45700" lIns="91425" spcFirstLastPara="1" rIns="91425" wrap="square" tIns="45700">
            <a:normAutofit fontScale="92500" lnSpcReduction="10000"/>
          </a:bodyPr>
          <a:lstStyle/>
          <a:p>
            <a:pPr indent="-457200" lvl="0" marL="457200" rtl="0" algn="l">
              <a:lnSpc>
                <a:spcPct val="90000"/>
              </a:lnSpc>
              <a:spcBef>
                <a:spcPts val="0"/>
              </a:spcBef>
              <a:spcAft>
                <a:spcPts val="0"/>
              </a:spcAft>
              <a:buSzPct val="100000"/>
              <a:buChar char="▪"/>
            </a:pPr>
            <a:r>
              <a:rPr lang="en-US"/>
              <a:t>Link IoT Device Provisioning Service and IoT hub so that the IoT Hub Device Provisioning Service can register devices to that hub</a:t>
            </a:r>
            <a:endParaRPr/>
          </a:p>
          <a:p>
            <a:pPr indent="-342900" lvl="1" marL="800100" rtl="0" algn="l">
              <a:lnSpc>
                <a:spcPct val="90000"/>
              </a:lnSpc>
              <a:spcBef>
                <a:spcPts val="500"/>
              </a:spcBef>
              <a:spcAft>
                <a:spcPts val="0"/>
              </a:spcAft>
              <a:buSzPct val="100000"/>
              <a:buChar char="▪"/>
            </a:pPr>
            <a:r>
              <a:rPr lang="en-US" u="sng">
                <a:solidFill>
                  <a:schemeClr val="hlink"/>
                </a:solidFill>
                <a:hlinkClick r:id="rId3"/>
              </a:rPr>
              <a:t>How to link an IoT hub</a:t>
            </a:r>
            <a:endParaRPr/>
          </a:p>
          <a:p>
            <a:pPr indent="-457200" lvl="0" marL="457200" rtl="0" algn="l">
              <a:lnSpc>
                <a:spcPct val="90000"/>
              </a:lnSpc>
              <a:spcBef>
                <a:spcPts val="1000"/>
              </a:spcBef>
              <a:spcAft>
                <a:spcPts val="0"/>
              </a:spcAft>
              <a:buSzPct val="100000"/>
              <a:buChar char="▪"/>
            </a:pPr>
            <a:r>
              <a:rPr lang="en-US"/>
              <a:t>Set up allocation policy, which is a IoT Hub Device Provisioning Service setting that determines how devices are assigned to an IoT hub</a:t>
            </a:r>
            <a:endParaRPr/>
          </a:p>
          <a:p>
            <a:pPr indent="-342900" lvl="1" marL="800100" rtl="0" algn="l">
              <a:lnSpc>
                <a:spcPct val="90000"/>
              </a:lnSpc>
              <a:spcBef>
                <a:spcPts val="500"/>
              </a:spcBef>
              <a:spcAft>
                <a:spcPts val="0"/>
              </a:spcAft>
              <a:buSzPct val="100000"/>
              <a:buChar char="▪"/>
            </a:pPr>
            <a:r>
              <a:rPr lang="en-US" u="sng">
                <a:solidFill>
                  <a:schemeClr val="hlink"/>
                </a:solidFill>
                <a:hlinkClick r:id="rId4"/>
              </a:rPr>
              <a:t>How to set up an allocation policy</a:t>
            </a:r>
            <a:endParaRPr/>
          </a:p>
          <a:p>
            <a:pPr indent="-457200" lvl="0" marL="457200" rtl="0" algn="l">
              <a:lnSpc>
                <a:spcPct val="90000"/>
              </a:lnSpc>
              <a:spcBef>
                <a:spcPts val="1000"/>
              </a:spcBef>
              <a:spcAft>
                <a:spcPts val="0"/>
              </a:spcAft>
              <a:buSzPct val="100000"/>
              <a:buChar char="▪"/>
            </a:pPr>
            <a:r>
              <a:rPr lang="en-US"/>
              <a:t>Add the device's unique security artifacts to the Device Provisioning Service</a:t>
            </a:r>
            <a:endParaRPr/>
          </a:p>
          <a:p>
            <a:pPr indent="-342900" lvl="1" marL="800100" rtl="0" algn="l">
              <a:lnSpc>
                <a:spcPct val="90000"/>
              </a:lnSpc>
              <a:spcBef>
                <a:spcPts val="500"/>
              </a:spcBef>
              <a:spcAft>
                <a:spcPts val="0"/>
              </a:spcAft>
              <a:buSzPct val="100000"/>
              <a:buChar char="▪"/>
            </a:pPr>
            <a:r>
              <a:rPr lang="en-US" u="sng">
                <a:solidFill>
                  <a:schemeClr val="hlink"/>
                </a:solidFill>
                <a:hlinkClick r:id="rId5"/>
              </a:rPr>
              <a:t>How to enroll device</a:t>
            </a:r>
            <a:endParaRPr/>
          </a:p>
          <a:p>
            <a:pPr indent="-457200" lvl="0" marL="457200" rtl="0" algn="l">
              <a:lnSpc>
                <a:spcPct val="90000"/>
              </a:lnSpc>
              <a:spcBef>
                <a:spcPts val="1000"/>
              </a:spcBef>
              <a:spcAft>
                <a:spcPts val="0"/>
              </a:spcAft>
              <a:buSzPct val="100000"/>
              <a:buChar char="▪"/>
            </a:pPr>
            <a:r>
              <a:rPr lang="en-US"/>
              <a:t>Start the device to allow your client application to start the registration with your Device Provisioning service</a:t>
            </a:r>
            <a:endParaRPr/>
          </a:p>
          <a:p>
            <a:pPr indent="-342900" lvl="1" marL="800100" rtl="0" algn="l">
              <a:lnSpc>
                <a:spcPct val="90000"/>
              </a:lnSpc>
              <a:spcBef>
                <a:spcPts val="500"/>
              </a:spcBef>
              <a:spcAft>
                <a:spcPts val="0"/>
              </a:spcAft>
              <a:buSzPct val="100000"/>
              <a:buChar char="▪"/>
            </a:pPr>
            <a:r>
              <a:rPr lang="en-US" u="sng">
                <a:solidFill>
                  <a:schemeClr val="hlink"/>
                </a:solidFill>
                <a:hlinkClick r:id="rId6"/>
              </a:rPr>
              <a:t>How to start and verify a device</a:t>
            </a:r>
            <a:endParaRPr/>
          </a:p>
          <a:p>
            <a:pPr indent="-292735" lvl="0" marL="457200" rtl="0" algn="l">
              <a:lnSpc>
                <a:spcPct val="90000"/>
              </a:lnSpc>
              <a:spcBef>
                <a:spcPts val="1000"/>
              </a:spcBef>
              <a:spcAft>
                <a:spcPts val="0"/>
              </a:spcAft>
              <a:buSzPct val="100000"/>
              <a:buNone/>
            </a:pPr>
            <a:r>
              <a:t/>
            </a:r>
            <a:endParaRPr b="1"/>
          </a:p>
          <a:p>
            <a:pPr indent="-292735" lvl="0" marL="457200" rtl="0" algn="l">
              <a:lnSpc>
                <a:spcPct val="90000"/>
              </a:lnSpc>
              <a:spcBef>
                <a:spcPts val="1000"/>
              </a:spcBef>
              <a:spcAft>
                <a:spcPts val="0"/>
              </a:spcAft>
              <a:buSzPct val="100000"/>
              <a:buNone/>
            </a:pPr>
            <a:r>
              <a:t/>
            </a:r>
            <a:endParaRPr b="1"/>
          </a:p>
          <a:p>
            <a:pPr indent="-292735" lvl="0" marL="457200" rtl="0" algn="l">
              <a:lnSpc>
                <a:spcPct val="90000"/>
              </a:lnSpc>
              <a:spcBef>
                <a:spcPts val="1000"/>
              </a:spcBef>
              <a:spcAft>
                <a:spcPts val="0"/>
              </a:spcAft>
              <a:buSzPct val="100000"/>
              <a:buNone/>
            </a:pPr>
            <a:r>
              <a:t/>
            </a:r>
            <a:endParaRPr/>
          </a:p>
        </p:txBody>
      </p:sp>
      <p:sp>
        <p:nvSpPr>
          <p:cNvPr id="728" name="Google Shape;728;p59"/>
          <p:cNvSpPr txBox="1"/>
          <p:nvPr>
            <p:ph idx="12" type="sldNum"/>
          </p:nvPr>
        </p:nvSpPr>
        <p:spPr>
          <a:xfrm>
            <a:off x="8665426" y="6614446"/>
            <a:ext cx="478574" cy="157747"/>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7F7F7F"/>
              </a:buClr>
              <a:buSzPts val="1000"/>
              <a:buFont typeface="Calibri"/>
              <a:buNone/>
            </a:pPr>
            <a:fld id="{00000000-1234-1234-1234-123412341234}" type="slidenum">
              <a:rPr lang="en-US"/>
              <a:t>‹#›</a:t>
            </a:fld>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3" name="Shape 733"/>
        <p:cNvGrpSpPr/>
        <p:nvPr/>
      </p:nvGrpSpPr>
      <p:grpSpPr>
        <a:xfrm>
          <a:off x="0" y="0"/>
          <a:ext cx="0" cy="0"/>
          <a:chOff x="0" y="0"/>
          <a:chExt cx="0" cy="0"/>
        </a:xfrm>
      </p:grpSpPr>
      <p:sp>
        <p:nvSpPr>
          <p:cNvPr id="734" name="Google Shape;734;p60"/>
          <p:cNvSpPr txBox="1"/>
          <p:nvPr>
            <p:ph type="title"/>
          </p:nvPr>
        </p:nvSpPr>
        <p:spPr>
          <a:xfrm>
            <a:off x="129541" y="114301"/>
            <a:ext cx="8904922" cy="1830242"/>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rgbClr val="2185C5"/>
              </a:buClr>
              <a:buSzPct val="100000"/>
              <a:buFont typeface="Lato"/>
              <a:buNone/>
            </a:pPr>
            <a:r>
              <a:rPr lang="en-US"/>
              <a:t>QuickStart: Set up the IoT Hub Device Provisioning Service </a:t>
            </a:r>
            <a:br>
              <a:rPr lang="en-US"/>
            </a:br>
            <a:r>
              <a:rPr lang="en-US"/>
              <a:t>with the Azure portal</a:t>
            </a:r>
            <a:endParaRPr/>
          </a:p>
        </p:txBody>
      </p:sp>
      <p:sp>
        <p:nvSpPr>
          <p:cNvPr id="735" name="Google Shape;735;p60"/>
          <p:cNvSpPr txBox="1"/>
          <p:nvPr>
            <p:ph idx="1" type="body"/>
          </p:nvPr>
        </p:nvSpPr>
        <p:spPr>
          <a:xfrm>
            <a:off x="129541" y="1944546"/>
            <a:ext cx="8904922" cy="4669897"/>
          </a:xfrm>
          <a:prstGeom prst="rect">
            <a:avLst/>
          </a:prstGeom>
          <a:noFill/>
          <a:ln>
            <a:noFill/>
          </a:ln>
        </p:spPr>
        <p:txBody>
          <a:bodyPr anchorCtr="0" anchor="t" bIns="45700" lIns="91425" spcFirstLastPara="1" rIns="91425" wrap="square" tIns="45700">
            <a:normAutofit/>
          </a:bodyPr>
          <a:lstStyle/>
          <a:p>
            <a:pPr indent="-457200" lvl="0" marL="457200" rtl="0" algn="l">
              <a:lnSpc>
                <a:spcPct val="90000"/>
              </a:lnSpc>
              <a:spcBef>
                <a:spcPts val="0"/>
              </a:spcBef>
              <a:spcAft>
                <a:spcPts val="0"/>
              </a:spcAft>
              <a:buSzPts val="2800"/>
              <a:buChar char="▪"/>
            </a:pPr>
            <a:r>
              <a:rPr lang="en-US"/>
              <a:t>Link the IoT hub and your Device Provisioning Service</a:t>
            </a:r>
            <a:endParaRPr/>
          </a:p>
          <a:p>
            <a:pPr indent="-342900" lvl="1" marL="800100" rtl="0" algn="l">
              <a:lnSpc>
                <a:spcPct val="90000"/>
              </a:lnSpc>
              <a:spcBef>
                <a:spcPts val="500"/>
              </a:spcBef>
              <a:spcAft>
                <a:spcPts val="0"/>
              </a:spcAft>
              <a:buSzPts val="2400"/>
              <a:buChar char="▪"/>
            </a:pPr>
            <a:r>
              <a:rPr lang="en-US" u="sng">
                <a:solidFill>
                  <a:schemeClr val="hlink"/>
                </a:solidFill>
                <a:hlinkClick r:id="rId3"/>
              </a:rPr>
              <a:t>https://docs.microsoft.com/en-us/azure/iot-dps/quick-setup-auto-provision#link-the-iot-hub-and-your-device-provisioning-service</a:t>
            </a:r>
            <a:endParaRPr/>
          </a:p>
          <a:p>
            <a:pPr indent="-457200" lvl="0" marL="457200" rtl="0" algn="l">
              <a:lnSpc>
                <a:spcPct val="90000"/>
              </a:lnSpc>
              <a:spcBef>
                <a:spcPts val="1000"/>
              </a:spcBef>
              <a:spcAft>
                <a:spcPts val="0"/>
              </a:spcAft>
              <a:buSzPts val="2800"/>
              <a:buChar char="▪"/>
            </a:pPr>
            <a:r>
              <a:rPr lang="en-US"/>
              <a:t>Azure IoT Hub </a:t>
            </a:r>
            <a:br>
              <a:rPr lang="en-US"/>
            </a:br>
            <a:r>
              <a:rPr lang="en-US"/>
              <a:t>Device Provisioning Service (DPS) Documentation</a:t>
            </a:r>
            <a:endParaRPr/>
          </a:p>
          <a:p>
            <a:pPr indent="-342900" lvl="1" marL="800100" rtl="0" algn="l">
              <a:lnSpc>
                <a:spcPct val="90000"/>
              </a:lnSpc>
              <a:spcBef>
                <a:spcPts val="500"/>
              </a:spcBef>
              <a:spcAft>
                <a:spcPts val="0"/>
              </a:spcAft>
              <a:buSzPts val="2400"/>
              <a:buChar char="▪"/>
            </a:pPr>
            <a:r>
              <a:rPr lang="en-US" u="sng">
                <a:solidFill>
                  <a:schemeClr val="hlink"/>
                </a:solidFill>
                <a:hlinkClick r:id="rId4"/>
              </a:rPr>
              <a:t>https://docs.microsoft.com/en-us/azure/iot-dps/quick-create-simulated-device-x509</a:t>
            </a:r>
            <a:endParaRPr/>
          </a:p>
          <a:p>
            <a:pPr indent="-190500" lvl="1" marL="800100" rtl="0" algn="l">
              <a:lnSpc>
                <a:spcPct val="90000"/>
              </a:lnSpc>
              <a:spcBef>
                <a:spcPts val="500"/>
              </a:spcBef>
              <a:spcAft>
                <a:spcPts val="0"/>
              </a:spcAft>
              <a:buSzPts val="2400"/>
              <a:buNone/>
            </a:pPr>
            <a:r>
              <a:t/>
            </a:r>
            <a:endParaRPr/>
          </a:p>
          <a:p>
            <a:pPr indent="-190500" lvl="1" marL="800100" rtl="0" algn="l">
              <a:lnSpc>
                <a:spcPct val="90000"/>
              </a:lnSpc>
              <a:spcBef>
                <a:spcPts val="500"/>
              </a:spcBef>
              <a:spcAft>
                <a:spcPts val="0"/>
              </a:spcAft>
              <a:buSzPts val="2400"/>
              <a:buNone/>
            </a:pPr>
            <a:r>
              <a:t/>
            </a:r>
            <a:endParaRPr/>
          </a:p>
        </p:txBody>
      </p:sp>
      <p:sp>
        <p:nvSpPr>
          <p:cNvPr id="736" name="Google Shape;736;p60"/>
          <p:cNvSpPr txBox="1"/>
          <p:nvPr>
            <p:ph idx="12" type="sldNum"/>
          </p:nvPr>
        </p:nvSpPr>
        <p:spPr>
          <a:xfrm>
            <a:off x="8665426" y="6614446"/>
            <a:ext cx="478574" cy="157747"/>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7F7F7F"/>
              </a:buClr>
              <a:buSzPts val="1000"/>
              <a:buFont typeface="Calibri"/>
              <a:buNone/>
            </a:pPr>
            <a:fld id="{00000000-1234-1234-1234-123412341234}" type="slidenum">
              <a:rPr lang="en-US"/>
              <a:t>‹#›</a:t>
            </a:fld>
            <a:endParaRPr/>
          </a:p>
        </p:txBody>
      </p:sp>
      <p:sp>
        <p:nvSpPr>
          <p:cNvPr id="737" name="Google Shape;737;p60"/>
          <p:cNvSpPr/>
          <p:nvPr/>
        </p:nvSpPr>
        <p:spPr>
          <a:xfrm>
            <a:off x="-49826" y="6543683"/>
            <a:ext cx="6005945" cy="2616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0" i="0" lang="en-US" sz="1100" u="sng" cap="none" strike="noStrike">
                <a:solidFill>
                  <a:srgbClr val="000000"/>
                </a:solidFill>
                <a:latin typeface="Arial"/>
                <a:ea typeface="Arial"/>
                <a:cs typeface="Arial"/>
                <a:sym typeface="Arial"/>
                <a:hlinkClick r:id="rId5">
                  <a:extLst>
                    <a:ext uri="{A12FA001-AC4F-418D-AE19-62706E023703}">
                      <ahyp:hlinkClr val="tx"/>
                    </a:ext>
                  </a:extLst>
                </a:hlinkClick>
              </a:rPr>
              <a:t>https://docs.microsoft.com/en-us/azure/iot-dps/quick-setup-auto-provision</a:t>
            </a:r>
            <a:r>
              <a:rPr b="0" i="0" lang="en-US" sz="11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2" name="Shape 742"/>
        <p:cNvGrpSpPr/>
        <p:nvPr/>
      </p:nvGrpSpPr>
      <p:grpSpPr>
        <a:xfrm>
          <a:off x="0" y="0"/>
          <a:ext cx="0" cy="0"/>
          <a:chOff x="0" y="0"/>
          <a:chExt cx="0" cy="0"/>
        </a:xfrm>
      </p:grpSpPr>
      <p:sp>
        <p:nvSpPr>
          <p:cNvPr id="743" name="Google Shape;743;p61"/>
          <p:cNvSpPr txBox="1"/>
          <p:nvPr>
            <p:ph type="title"/>
          </p:nvPr>
        </p:nvSpPr>
        <p:spPr>
          <a:xfrm>
            <a:off x="129541" y="114301"/>
            <a:ext cx="8904922" cy="1030835"/>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185C5"/>
              </a:buClr>
              <a:buSzPts val="4400"/>
              <a:buFont typeface="Lato"/>
              <a:buNone/>
            </a:pPr>
            <a:r>
              <a:rPr lang="en-US"/>
              <a:t>IoT Hub DPS Demo</a:t>
            </a:r>
            <a:endParaRPr/>
          </a:p>
        </p:txBody>
      </p:sp>
      <p:sp>
        <p:nvSpPr>
          <p:cNvPr id="744" name="Google Shape;744;p61"/>
          <p:cNvSpPr txBox="1"/>
          <p:nvPr>
            <p:ph idx="1" type="body"/>
          </p:nvPr>
        </p:nvSpPr>
        <p:spPr>
          <a:xfrm>
            <a:off x="129541" y="1285790"/>
            <a:ext cx="8904922" cy="5328654"/>
          </a:xfrm>
          <a:prstGeom prst="rect">
            <a:avLst/>
          </a:prstGeom>
          <a:noFill/>
          <a:ln>
            <a:noFill/>
          </a:ln>
        </p:spPr>
        <p:txBody>
          <a:bodyPr anchorCtr="0" anchor="t" bIns="45700" lIns="91425" spcFirstLastPara="1" rIns="91425" wrap="square" tIns="45700">
            <a:normAutofit/>
          </a:bodyPr>
          <a:lstStyle/>
          <a:p>
            <a:pPr indent="-457200" lvl="0" marL="457200" rtl="0" algn="l">
              <a:lnSpc>
                <a:spcPct val="90000"/>
              </a:lnSpc>
              <a:spcBef>
                <a:spcPts val="0"/>
              </a:spcBef>
              <a:spcAft>
                <a:spcPts val="0"/>
              </a:spcAft>
              <a:buSzPts val="2800"/>
              <a:buChar char="▪"/>
            </a:pPr>
            <a:r>
              <a:rPr lang="en-US"/>
              <a:t>View a demo of an IoT device being automatically provisioned, in a secure and scalable way, with IoT Hub Device Provisioning Service. You’ll understand how you can provision thousands of IoT devices with zero-touch.</a:t>
            </a:r>
            <a:endParaRPr/>
          </a:p>
          <a:p>
            <a:pPr indent="-457200" lvl="0" marL="457200" rtl="0" algn="l">
              <a:lnSpc>
                <a:spcPct val="90000"/>
              </a:lnSpc>
              <a:spcBef>
                <a:spcPts val="1000"/>
              </a:spcBef>
              <a:spcAft>
                <a:spcPts val="0"/>
              </a:spcAft>
              <a:buSzPts val="2800"/>
              <a:buChar char="▪"/>
            </a:pPr>
            <a:r>
              <a:rPr lang="en-US"/>
              <a:t>Click to watch the video </a:t>
            </a:r>
            <a:endParaRPr/>
          </a:p>
          <a:p>
            <a:pPr indent="-342900" lvl="1" marL="800100" rtl="0" algn="l">
              <a:lnSpc>
                <a:spcPct val="90000"/>
              </a:lnSpc>
              <a:spcBef>
                <a:spcPts val="500"/>
              </a:spcBef>
              <a:spcAft>
                <a:spcPts val="0"/>
              </a:spcAft>
              <a:buSzPts val="1800"/>
              <a:buChar char="▪"/>
            </a:pPr>
            <a:r>
              <a:rPr lang="en-US" sz="1800" u="sng">
                <a:solidFill>
                  <a:schemeClr val="hlink"/>
                </a:solidFill>
                <a:hlinkClick r:id="rId3"/>
              </a:rPr>
              <a:t>https://azure.microsoft.com/en-us/resources/videos/iot-hub-dps-demo/</a:t>
            </a:r>
            <a:br>
              <a:rPr lang="en-US" sz="1800"/>
            </a:br>
            <a:endParaRPr sz="1800"/>
          </a:p>
          <a:p>
            <a:pPr indent="-342900" lvl="1" marL="800100" rtl="0" algn="l">
              <a:lnSpc>
                <a:spcPct val="90000"/>
              </a:lnSpc>
              <a:spcBef>
                <a:spcPts val="500"/>
              </a:spcBef>
              <a:spcAft>
                <a:spcPts val="0"/>
              </a:spcAft>
              <a:buSzPts val="2400"/>
              <a:buChar char="▪"/>
            </a:pPr>
            <a:r>
              <a:rPr b="1" lang="en-US"/>
              <a:t>Quickstart: Set up the IoT Hub Device Provisioning Service with Azure CLI</a:t>
            </a:r>
            <a:endParaRPr sz="1800"/>
          </a:p>
          <a:p>
            <a:pPr indent="-342900" lvl="1" marL="800100" rtl="0" algn="l">
              <a:lnSpc>
                <a:spcPct val="90000"/>
              </a:lnSpc>
              <a:spcBef>
                <a:spcPts val="500"/>
              </a:spcBef>
              <a:spcAft>
                <a:spcPts val="0"/>
              </a:spcAft>
              <a:buSzPts val="1800"/>
              <a:buChar char="▪"/>
            </a:pPr>
            <a:r>
              <a:rPr lang="en-US" sz="1800" u="sng">
                <a:solidFill>
                  <a:schemeClr val="hlink"/>
                </a:solidFill>
                <a:hlinkClick r:id="rId4"/>
              </a:rPr>
              <a:t>https://docs.microsoft.com/en-us/azure/iot-dps/quick-setup-auto-provision-cli</a:t>
            </a:r>
            <a:endParaRPr sz="1800"/>
          </a:p>
          <a:p>
            <a:pPr indent="-228600" lvl="1" marL="800100" rtl="0" algn="l">
              <a:lnSpc>
                <a:spcPct val="90000"/>
              </a:lnSpc>
              <a:spcBef>
                <a:spcPts val="500"/>
              </a:spcBef>
              <a:spcAft>
                <a:spcPts val="0"/>
              </a:spcAft>
              <a:buSzPts val="1800"/>
              <a:buNone/>
            </a:pPr>
            <a:r>
              <a:t/>
            </a:r>
            <a:endParaRPr sz="1800"/>
          </a:p>
          <a:p>
            <a:pPr indent="-190500" lvl="1" marL="800100" rtl="0" algn="l">
              <a:lnSpc>
                <a:spcPct val="90000"/>
              </a:lnSpc>
              <a:spcBef>
                <a:spcPts val="500"/>
              </a:spcBef>
              <a:spcAft>
                <a:spcPts val="0"/>
              </a:spcAft>
              <a:buSzPts val="2400"/>
              <a:buNone/>
            </a:pPr>
            <a:r>
              <a:t/>
            </a:r>
            <a:endParaRPr/>
          </a:p>
        </p:txBody>
      </p:sp>
      <p:sp>
        <p:nvSpPr>
          <p:cNvPr id="745" name="Google Shape;745;p61"/>
          <p:cNvSpPr txBox="1"/>
          <p:nvPr>
            <p:ph idx="12" type="sldNum"/>
          </p:nvPr>
        </p:nvSpPr>
        <p:spPr>
          <a:xfrm>
            <a:off x="8665426" y="6614446"/>
            <a:ext cx="478574" cy="157747"/>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7F7F7F"/>
              </a:buClr>
              <a:buSzPts val="1000"/>
              <a:buFont typeface="Calibri"/>
              <a:buNone/>
            </a:pPr>
            <a:fld id="{00000000-1234-1234-1234-123412341234}" type="slidenum">
              <a:rPr lang="en-US"/>
              <a:t>‹#›</a:t>
            </a:fld>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0" name="Shape 750"/>
        <p:cNvGrpSpPr/>
        <p:nvPr/>
      </p:nvGrpSpPr>
      <p:grpSpPr>
        <a:xfrm>
          <a:off x="0" y="0"/>
          <a:ext cx="0" cy="0"/>
          <a:chOff x="0" y="0"/>
          <a:chExt cx="0" cy="0"/>
        </a:xfrm>
      </p:grpSpPr>
      <p:sp>
        <p:nvSpPr>
          <p:cNvPr id="751" name="Google Shape;751;p111"/>
          <p:cNvSpPr txBox="1"/>
          <p:nvPr>
            <p:ph type="title"/>
          </p:nvPr>
        </p:nvSpPr>
        <p:spPr>
          <a:xfrm>
            <a:off x="129541" y="114301"/>
            <a:ext cx="8904922" cy="1030835"/>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185C5"/>
              </a:buClr>
              <a:buSzPts val="4400"/>
              <a:buFont typeface="Lato"/>
              <a:buNone/>
            </a:pPr>
            <a:r>
              <a:rPr lang="en-US"/>
              <a:t>References</a:t>
            </a:r>
            <a:endParaRPr/>
          </a:p>
        </p:txBody>
      </p:sp>
      <p:sp>
        <p:nvSpPr>
          <p:cNvPr id="752" name="Google Shape;752;p111"/>
          <p:cNvSpPr txBox="1"/>
          <p:nvPr>
            <p:ph idx="1" type="body"/>
          </p:nvPr>
        </p:nvSpPr>
        <p:spPr>
          <a:xfrm>
            <a:off x="129541" y="1285790"/>
            <a:ext cx="8904922" cy="5328654"/>
          </a:xfrm>
          <a:prstGeom prst="rect">
            <a:avLst/>
          </a:prstGeom>
          <a:noFill/>
          <a:ln>
            <a:noFill/>
          </a:ln>
        </p:spPr>
        <p:txBody>
          <a:bodyPr anchorCtr="0" anchor="t" bIns="45700" lIns="91425" spcFirstLastPara="1" rIns="91425" wrap="square" tIns="45700">
            <a:normAutofit fontScale="85000" lnSpcReduction="10000"/>
          </a:bodyPr>
          <a:lstStyle/>
          <a:p>
            <a:pPr indent="-342900" lvl="0" marL="457200" rtl="0" algn="l">
              <a:lnSpc>
                <a:spcPct val="90000"/>
              </a:lnSpc>
              <a:spcBef>
                <a:spcPts val="1000"/>
              </a:spcBef>
              <a:spcAft>
                <a:spcPts val="0"/>
              </a:spcAft>
              <a:buSzPct val="75630"/>
              <a:buChar char="▪"/>
            </a:pPr>
            <a:r>
              <a:rPr lang="en-US"/>
              <a:t>IoT Azure Pipeline</a:t>
            </a:r>
            <a:endParaRPr/>
          </a:p>
          <a:p>
            <a:pPr indent="-342900" lvl="1" marL="914400" rtl="0" algn="l">
              <a:lnSpc>
                <a:spcPct val="90000"/>
              </a:lnSpc>
              <a:spcBef>
                <a:spcPts val="500"/>
              </a:spcBef>
              <a:spcAft>
                <a:spcPts val="0"/>
              </a:spcAft>
              <a:buSzPct val="132352"/>
              <a:buChar char="▪"/>
            </a:pPr>
            <a:r>
              <a:rPr lang="en-US" sz="1600" u="sng">
                <a:solidFill>
                  <a:schemeClr val="hlink"/>
                </a:solidFill>
                <a:hlinkClick r:id="rId3"/>
              </a:rPr>
              <a:t>https://paul-bruffett.medium.com/iot-azure-pipeline-9725ac2b6a00</a:t>
            </a:r>
            <a:r>
              <a:rPr lang="en-US" sz="1600"/>
              <a:t> </a:t>
            </a:r>
            <a:endParaRPr/>
          </a:p>
          <a:p>
            <a:pPr indent="-342900" lvl="0" marL="457200" rtl="0" algn="l">
              <a:lnSpc>
                <a:spcPct val="90000"/>
              </a:lnSpc>
              <a:spcBef>
                <a:spcPts val="1000"/>
              </a:spcBef>
              <a:spcAft>
                <a:spcPts val="0"/>
              </a:spcAft>
              <a:buSzPct val="75630"/>
              <a:buChar char="▪"/>
            </a:pPr>
            <a:r>
              <a:rPr lang="en-US"/>
              <a:t>Securely Connecting an Arduino NB 1500 to Azure IoT Hub © CC BY</a:t>
            </a:r>
            <a:endParaRPr/>
          </a:p>
          <a:p>
            <a:pPr indent="-342900" lvl="1" marL="914400" rtl="0" algn="l">
              <a:lnSpc>
                <a:spcPct val="90000"/>
              </a:lnSpc>
              <a:spcBef>
                <a:spcPts val="500"/>
              </a:spcBef>
              <a:spcAft>
                <a:spcPts val="0"/>
              </a:spcAft>
              <a:buSzPct val="132352"/>
              <a:buChar char="▪"/>
            </a:pPr>
            <a:r>
              <a:rPr lang="en-US" sz="1600" u="sng">
                <a:solidFill>
                  <a:schemeClr val="hlink"/>
                </a:solidFill>
                <a:hlinkClick r:id="rId4"/>
              </a:rPr>
              <a:t>https://create.arduino.cc/projecthub/Arduino_Genuino/securely-connecting-an-arduino-nb-1500-to-azure-iot-hub-af6470</a:t>
            </a:r>
            <a:r>
              <a:rPr lang="en-US" sz="1600"/>
              <a:t> </a:t>
            </a:r>
            <a:endParaRPr/>
          </a:p>
          <a:p>
            <a:pPr indent="-342900" lvl="0" marL="457200" rtl="0" algn="l">
              <a:lnSpc>
                <a:spcPct val="90000"/>
              </a:lnSpc>
              <a:spcBef>
                <a:spcPts val="1000"/>
              </a:spcBef>
              <a:spcAft>
                <a:spcPts val="0"/>
              </a:spcAft>
              <a:buSzPct val="75630"/>
              <a:buChar char="▪"/>
            </a:pPr>
            <a:r>
              <a:rPr lang="en-US"/>
              <a:t>Securely Connecting an Arduino MKR WiFi 1010 to AWS IoT Core</a:t>
            </a:r>
            <a:endParaRPr/>
          </a:p>
          <a:p>
            <a:pPr indent="-342900" lvl="1" marL="914400" rtl="0" algn="l">
              <a:lnSpc>
                <a:spcPct val="90000"/>
              </a:lnSpc>
              <a:spcBef>
                <a:spcPts val="500"/>
              </a:spcBef>
              <a:spcAft>
                <a:spcPts val="0"/>
              </a:spcAft>
              <a:buSzPct val="132352"/>
              <a:buChar char="▪"/>
            </a:pPr>
            <a:r>
              <a:rPr lang="en-US" sz="1600" u="sng">
                <a:solidFill>
                  <a:schemeClr val="hlink"/>
                </a:solidFill>
                <a:hlinkClick r:id="rId5"/>
              </a:rPr>
              <a:t>https://create.arduino.cc/projecthub/Arduino_Genuino/securely-connecting-an-arduino-mkr-wifi-1010-to-aws-iot-core-a9f365</a:t>
            </a:r>
            <a:r>
              <a:rPr lang="en-US" sz="1600"/>
              <a:t> </a:t>
            </a:r>
            <a:endParaRPr/>
          </a:p>
          <a:p>
            <a:pPr indent="-342900" lvl="0" marL="457200" rtl="0" algn="l">
              <a:lnSpc>
                <a:spcPct val="90000"/>
              </a:lnSpc>
              <a:spcBef>
                <a:spcPts val="1000"/>
              </a:spcBef>
              <a:spcAft>
                <a:spcPts val="0"/>
              </a:spcAft>
              <a:buSzPct val="75630"/>
              <a:buChar char="▪"/>
            </a:pPr>
            <a:r>
              <a:rPr lang="en-US"/>
              <a:t>Quickstart: Create a Stream Analytics job by using the Azure portal</a:t>
            </a:r>
            <a:endParaRPr/>
          </a:p>
          <a:p>
            <a:pPr indent="-342900" lvl="1" marL="914400" rtl="0" algn="l">
              <a:lnSpc>
                <a:spcPct val="90000"/>
              </a:lnSpc>
              <a:spcBef>
                <a:spcPts val="500"/>
              </a:spcBef>
              <a:spcAft>
                <a:spcPts val="0"/>
              </a:spcAft>
              <a:buSzPct val="132352"/>
              <a:buChar char="▪"/>
            </a:pPr>
            <a:r>
              <a:rPr lang="en-US" sz="1600" u="sng">
                <a:solidFill>
                  <a:schemeClr val="hlink"/>
                </a:solidFill>
                <a:hlinkClick r:id="rId6"/>
              </a:rPr>
              <a:t>https://docs.microsoft.com/en-us/azure/stream-analytics/stream-analytics-quick-create-portal</a:t>
            </a:r>
            <a:r>
              <a:rPr lang="en-US" sz="1600"/>
              <a:t> </a:t>
            </a:r>
            <a:endParaRPr/>
          </a:p>
          <a:p>
            <a:pPr indent="-342900" lvl="0" marL="457200" rtl="0" algn="l">
              <a:lnSpc>
                <a:spcPct val="90000"/>
              </a:lnSpc>
              <a:spcBef>
                <a:spcPts val="1000"/>
              </a:spcBef>
              <a:spcAft>
                <a:spcPts val="0"/>
              </a:spcAft>
              <a:buSzPct val="75630"/>
              <a:buChar char="▪"/>
            </a:pPr>
            <a:r>
              <a:rPr lang="en-US"/>
              <a:t>Tutorial: Visualize real-time sensor data from Azure IoT Hub using Power BI</a:t>
            </a:r>
            <a:endParaRPr/>
          </a:p>
          <a:p>
            <a:pPr indent="-342900" lvl="1" marL="914400" rtl="0" algn="l">
              <a:lnSpc>
                <a:spcPct val="90000"/>
              </a:lnSpc>
              <a:spcBef>
                <a:spcPts val="500"/>
              </a:spcBef>
              <a:spcAft>
                <a:spcPts val="0"/>
              </a:spcAft>
              <a:buSzPct val="124567"/>
              <a:buChar char="▪"/>
            </a:pPr>
            <a:r>
              <a:rPr lang="en-US" sz="1700" u="sng">
                <a:solidFill>
                  <a:schemeClr val="hlink"/>
                </a:solidFill>
                <a:hlinkClick r:id="rId7"/>
              </a:rPr>
              <a:t>https://docs.microsoft.com/en-us/azure/iot-hub/iot-hub-live-data-visualization-in-power-bi</a:t>
            </a:r>
            <a:r>
              <a:rPr lang="en-US" sz="1700"/>
              <a:t> </a:t>
            </a:r>
            <a:endParaRPr/>
          </a:p>
          <a:p>
            <a:pPr indent="-342900" lvl="0" marL="457200" rtl="0" algn="l">
              <a:lnSpc>
                <a:spcPct val="90000"/>
              </a:lnSpc>
              <a:spcBef>
                <a:spcPts val="1000"/>
              </a:spcBef>
              <a:spcAft>
                <a:spcPts val="0"/>
              </a:spcAft>
              <a:buSzPct val="75630"/>
              <a:buChar char="▪"/>
            </a:pPr>
            <a:r>
              <a:rPr lang="en-US"/>
              <a:t>Some more in the notes section of these slides. </a:t>
            </a:r>
            <a:endParaRPr/>
          </a:p>
          <a:p>
            <a:pPr indent="-228600" lvl="0" marL="457200" rtl="0" algn="l">
              <a:lnSpc>
                <a:spcPct val="90000"/>
              </a:lnSpc>
              <a:spcBef>
                <a:spcPts val="1000"/>
              </a:spcBef>
              <a:spcAft>
                <a:spcPts val="0"/>
              </a:spcAft>
              <a:buSzPct val="75630"/>
              <a:buNone/>
            </a:pPr>
            <a:r>
              <a:t/>
            </a:r>
            <a:endParaRPr/>
          </a:p>
          <a:p>
            <a:pPr indent="-228600" lvl="0" marL="457200" rtl="0" algn="l">
              <a:lnSpc>
                <a:spcPct val="90000"/>
              </a:lnSpc>
              <a:spcBef>
                <a:spcPts val="1000"/>
              </a:spcBef>
              <a:spcAft>
                <a:spcPts val="0"/>
              </a:spcAft>
              <a:buSzPct val="75630"/>
              <a:buNone/>
            </a:pPr>
            <a:r>
              <a:t/>
            </a:r>
            <a:endParaRPr/>
          </a:p>
          <a:p>
            <a:pPr indent="-228600" lvl="0" marL="457200" rtl="0" algn="l">
              <a:lnSpc>
                <a:spcPct val="90000"/>
              </a:lnSpc>
              <a:spcBef>
                <a:spcPts val="1000"/>
              </a:spcBef>
              <a:spcAft>
                <a:spcPts val="0"/>
              </a:spcAft>
              <a:buSzPct val="75630"/>
              <a:buNone/>
            </a:pPr>
            <a:r>
              <a:t/>
            </a:r>
            <a:endParaRPr/>
          </a:p>
        </p:txBody>
      </p:sp>
      <p:sp>
        <p:nvSpPr>
          <p:cNvPr id="753" name="Google Shape;753;p111"/>
          <p:cNvSpPr txBox="1"/>
          <p:nvPr>
            <p:ph idx="12" type="sldNum"/>
          </p:nvPr>
        </p:nvSpPr>
        <p:spPr>
          <a:xfrm>
            <a:off x="8665426" y="6614446"/>
            <a:ext cx="478574" cy="157747"/>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7" name="Shape 757"/>
        <p:cNvGrpSpPr/>
        <p:nvPr/>
      </p:nvGrpSpPr>
      <p:grpSpPr>
        <a:xfrm>
          <a:off x="0" y="0"/>
          <a:ext cx="0" cy="0"/>
          <a:chOff x="0" y="0"/>
          <a:chExt cx="0" cy="0"/>
        </a:xfrm>
      </p:grpSpPr>
      <p:sp>
        <p:nvSpPr>
          <p:cNvPr id="758" name="Google Shape;758;p63"/>
          <p:cNvSpPr txBox="1"/>
          <p:nvPr>
            <p:ph type="ctrTitle"/>
          </p:nvPr>
        </p:nvSpPr>
        <p:spPr>
          <a:xfrm>
            <a:off x="993773" y="714569"/>
            <a:ext cx="5561100" cy="1028725"/>
          </a:xfrm>
          <a:prstGeom prst="rect">
            <a:avLst/>
          </a:prstGeom>
          <a:noFill/>
          <a:ln>
            <a:noFill/>
          </a:ln>
        </p:spPr>
        <p:txBody>
          <a:bodyPr anchorCtr="0" anchor="b" bIns="91425" lIns="91425" spcFirstLastPara="1" rIns="91425" wrap="square" tIns="91425">
            <a:noAutofit/>
          </a:bodyPr>
          <a:lstStyle/>
          <a:p>
            <a:pPr indent="0" lvl="0" marL="0" rtl="0" algn="ctr">
              <a:lnSpc>
                <a:spcPct val="90000"/>
              </a:lnSpc>
              <a:spcBef>
                <a:spcPts val="0"/>
              </a:spcBef>
              <a:spcAft>
                <a:spcPts val="0"/>
              </a:spcAft>
              <a:buSzPts val="4800"/>
              <a:buFont typeface="Lato"/>
              <a:buNone/>
            </a:pPr>
            <a:r>
              <a:rPr b="1" lang="en-US" sz="4800">
                <a:solidFill>
                  <a:srgbClr val="7ECEFD"/>
                </a:solidFill>
                <a:latin typeface="Lato"/>
                <a:ea typeface="Lato"/>
                <a:cs typeface="Lato"/>
                <a:sym typeface="Lato"/>
              </a:rPr>
              <a:t>Thanks!</a:t>
            </a:r>
            <a:endParaRPr/>
          </a:p>
        </p:txBody>
      </p:sp>
      <p:sp>
        <p:nvSpPr>
          <p:cNvPr id="759" name="Google Shape;759;p63"/>
          <p:cNvSpPr txBox="1"/>
          <p:nvPr>
            <p:ph idx="1" type="subTitle"/>
          </p:nvPr>
        </p:nvSpPr>
        <p:spPr>
          <a:xfrm>
            <a:off x="982700" y="1813125"/>
            <a:ext cx="5561100" cy="1046400"/>
          </a:xfrm>
          <a:prstGeom prst="rect">
            <a:avLst/>
          </a:prstGeom>
          <a:noFill/>
          <a:ln>
            <a:noFill/>
          </a:ln>
        </p:spPr>
        <p:txBody>
          <a:bodyPr anchorCtr="0" anchor="t" bIns="91425" lIns="91425" spcFirstLastPara="1" rIns="91425" wrap="square" tIns="91425">
            <a:noAutofit/>
          </a:bodyPr>
          <a:lstStyle/>
          <a:p>
            <a:pPr indent="-457200" lvl="0" marL="457200" rtl="0" algn="ctr">
              <a:lnSpc>
                <a:spcPct val="90000"/>
              </a:lnSpc>
              <a:spcBef>
                <a:spcPts val="0"/>
              </a:spcBef>
              <a:spcAft>
                <a:spcPts val="0"/>
              </a:spcAft>
              <a:buClr>
                <a:srgbClr val="97ABBC"/>
              </a:buClr>
              <a:buSzPts val="4800"/>
              <a:buNone/>
            </a:pPr>
            <a:r>
              <a:rPr b="1" lang="en-US" sz="4800">
                <a:solidFill>
                  <a:srgbClr val="7ECEFD"/>
                </a:solidFill>
                <a:latin typeface="Lato"/>
                <a:ea typeface="Lato"/>
                <a:cs typeface="Lato"/>
                <a:sym typeface="Lato"/>
              </a:rPr>
              <a:t>Any questions?</a:t>
            </a:r>
            <a:endParaRPr/>
          </a:p>
        </p:txBody>
      </p:sp>
      <p:sp>
        <p:nvSpPr>
          <p:cNvPr id="760" name="Google Shape;760;p63"/>
          <p:cNvSpPr txBox="1"/>
          <p:nvPr/>
        </p:nvSpPr>
        <p:spPr>
          <a:xfrm rot="-5400000">
            <a:off x="5966585" y="1915919"/>
            <a:ext cx="4446685" cy="15465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rgbClr val="97ABBC"/>
              </a:buClr>
              <a:buSzPts val="4800"/>
              <a:buFont typeface="Raleway"/>
              <a:buNone/>
            </a:pPr>
            <a:r>
              <a:rPr b="1" i="0" lang="en-US" sz="4800" u="none" cap="none" strike="noStrike">
                <a:solidFill>
                  <a:schemeClr val="lt1"/>
                </a:solidFill>
                <a:latin typeface="Cambria"/>
                <a:ea typeface="Cambria"/>
                <a:cs typeface="Cambria"/>
                <a:sym typeface="Cambria"/>
              </a:rPr>
              <a:t>Let us dare!</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4" name="Shape 764"/>
        <p:cNvGrpSpPr/>
        <p:nvPr/>
      </p:nvGrpSpPr>
      <p:grpSpPr>
        <a:xfrm>
          <a:off x="0" y="0"/>
          <a:ext cx="0" cy="0"/>
          <a:chOff x="0" y="0"/>
          <a:chExt cx="0" cy="0"/>
        </a:xfrm>
      </p:grpSpPr>
      <p:sp>
        <p:nvSpPr>
          <p:cNvPr id="765" name="Google Shape;765;p112"/>
          <p:cNvSpPr txBox="1"/>
          <p:nvPr>
            <p:ph type="ctrTitle"/>
          </p:nvPr>
        </p:nvSpPr>
        <p:spPr>
          <a:xfrm>
            <a:off x="721425" y="3785245"/>
            <a:ext cx="7653454" cy="2333543"/>
          </a:xfrm>
          <a:prstGeom prst="rect">
            <a:avLst/>
          </a:prstGeom>
          <a:noFill/>
          <a:ln>
            <a:noFill/>
          </a:ln>
        </p:spPr>
        <p:txBody>
          <a:bodyPr anchorCtr="0" anchor="t" bIns="91425" lIns="91425" spcFirstLastPara="1" rIns="91425" wrap="square" tIns="91425">
            <a:normAutofit/>
          </a:bodyPr>
          <a:lstStyle/>
          <a:p>
            <a:pPr indent="0" lvl="0" marL="0" rtl="0" algn="l">
              <a:lnSpc>
                <a:spcPct val="90000"/>
              </a:lnSpc>
              <a:spcBef>
                <a:spcPts val="0"/>
              </a:spcBef>
              <a:spcAft>
                <a:spcPts val="0"/>
              </a:spcAft>
              <a:buClr>
                <a:srgbClr val="2185C5"/>
              </a:buClr>
              <a:buSzPts val="4800"/>
              <a:buFont typeface="Lato"/>
              <a:buNone/>
            </a:pPr>
            <a:r>
              <a:rPr lang="en-US"/>
              <a:t>These could be useful</a:t>
            </a:r>
            <a:br>
              <a:rPr lang="en-US"/>
            </a:br>
            <a:r>
              <a:rPr lang="en-US"/>
              <a:t>Most likely you will not need for this class</a:t>
            </a:r>
            <a:endParaRPr/>
          </a:p>
        </p:txBody>
      </p:sp>
      <p:sp>
        <p:nvSpPr>
          <p:cNvPr id="766" name="Google Shape;766;p112"/>
          <p:cNvSpPr txBox="1"/>
          <p:nvPr>
            <p:ph idx="12" type="sldNum"/>
          </p:nvPr>
        </p:nvSpPr>
        <p:spPr>
          <a:xfrm>
            <a:off x="8665426" y="6614444"/>
            <a:ext cx="478574" cy="157747"/>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1" name="Shape 771"/>
        <p:cNvGrpSpPr/>
        <p:nvPr/>
      </p:nvGrpSpPr>
      <p:grpSpPr>
        <a:xfrm>
          <a:off x="0" y="0"/>
          <a:ext cx="0" cy="0"/>
          <a:chOff x="0" y="0"/>
          <a:chExt cx="0" cy="0"/>
        </a:xfrm>
      </p:grpSpPr>
      <p:pic>
        <p:nvPicPr>
          <p:cNvPr id="772" name="Google Shape;772;p11"/>
          <p:cNvPicPr preferRelativeResize="0"/>
          <p:nvPr/>
        </p:nvPicPr>
        <p:blipFill rotWithShape="1">
          <a:blip r:embed="rId3">
            <a:alphaModFix/>
          </a:blip>
          <a:srcRect b="0" l="0" r="0" t="0"/>
          <a:stretch/>
        </p:blipFill>
        <p:spPr>
          <a:xfrm>
            <a:off x="109538" y="1464863"/>
            <a:ext cx="3580189" cy="5228456"/>
          </a:xfrm>
          <a:prstGeom prst="rect">
            <a:avLst/>
          </a:prstGeom>
          <a:gradFill>
            <a:gsLst>
              <a:gs pos="0">
                <a:srgbClr val="6DBC37"/>
              </a:gs>
              <a:gs pos="100000">
                <a:srgbClr val="B8FE9C"/>
              </a:gs>
            </a:gsLst>
            <a:lin ang="16200000" scaled="0"/>
          </a:gradFill>
          <a:ln cap="flat" cmpd="sng" w="9525">
            <a:solidFill>
              <a:srgbClr val="6CAB42"/>
            </a:solidFill>
            <a:prstDash val="solid"/>
            <a:round/>
            <a:headEnd len="sm" w="sm" type="none"/>
            <a:tailEnd len="sm" w="sm" type="none"/>
          </a:ln>
          <a:effectLst>
            <a:outerShdw blurRad="40000" rotWithShape="0" dir="5400000" dist="23000">
              <a:srgbClr val="000000">
                <a:alpha val="34901"/>
              </a:srgbClr>
            </a:outerShdw>
          </a:effectLst>
        </p:spPr>
      </p:pic>
      <p:sp>
        <p:nvSpPr>
          <p:cNvPr id="773" name="Google Shape;773;p11"/>
          <p:cNvSpPr txBox="1"/>
          <p:nvPr>
            <p:ph type="title"/>
          </p:nvPr>
        </p:nvSpPr>
        <p:spPr>
          <a:xfrm>
            <a:off x="129541" y="114301"/>
            <a:ext cx="8904922" cy="135056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2185C5"/>
              </a:buClr>
              <a:buSzPts val="3600"/>
              <a:buFont typeface="Lato"/>
              <a:buNone/>
            </a:pPr>
            <a:r>
              <a:rPr lang="en-US" sz="3600"/>
              <a:t>Adding a device </a:t>
            </a:r>
            <a:r>
              <a:rPr lang="en-US" sz="3600">
                <a:solidFill>
                  <a:srgbClr val="FF0000"/>
                </a:solidFill>
              </a:rPr>
              <a:t>PAUSE!</a:t>
            </a:r>
            <a:br>
              <a:rPr lang="en-US" sz="3600"/>
            </a:br>
            <a:r>
              <a:rPr lang="en-US" sz="3600">
                <a:solidFill>
                  <a:srgbClr val="00B050"/>
                </a:solidFill>
              </a:rPr>
              <a:t>First </a:t>
            </a:r>
            <a:r>
              <a:rPr lang="en-US" sz="3600"/>
              <a:t>we need </a:t>
            </a:r>
            <a:r>
              <a:rPr lang="en-US" sz="3600">
                <a:solidFill>
                  <a:schemeClr val="accent2"/>
                </a:solidFill>
              </a:rPr>
              <a:t>device certification</a:t>
            </a:r>
            <a:endParaRPr/>
          </a:p>
        </p:txBody>
      </p:sp>
      <p:sp>
        <p:nvSpPr>
          <p:cNvPr id="774" name="Google Shape;774;p11"/>
          <p:cNvSpPr txBox="1"/>
          <p:nvPr>
            <p:ph idx="1" type="body"/>
          </p:nvPr>
        </p:nvSpPr>
        <p:spPr>
          <a:xfrm>
            <a:off x="4170946" y="1571469"/>
            <a:ext cx="4733767" cy="4936369"/>
          </a:xfrm>
          <a:prstGeom prst="rect">
            <a:avLst/>
          </a:prstGeom>
          <a:noFill/>
          <a:ln>
            <a:noFill/>
          </a:ln>
        </p:spPr>
        <p:txBody>
          <a:bodyPr anchorCtr="0" anchor="t" bIns="45700" lIns="91425" spcFirstLastPara="1" rIns="91425" wrap="square" tIns="45700">
            <a:normAutofit/>
          </a:bodyPr>
          <a:lstStyle/>
          <a:p>
            <a:pPr indent="-457200" lvl="0" marL="457200" rtl="0" algn="l">
              <a:lnSpc>
                <a:spcPct val="90000"/>
              </a:lnSpc>
              <a:spcBef>
                <a:spcPts val="0"/>
              </a:spcBef>
              <a:spcAft>
                <a:spcPts val="0"/>
              </a:spcAft>
              <a:buSzPts val="2800"/>
              <a:buChar char="▪"/>
            </a:pPr>
            <a:r>
              <a:rPr lang="en-US"/>
              <a:t>IoT device connects to your IoT Hub using Certification</a:t>
            </a:r>
            <a:endParaRPr/>
          </a:p>
          <a:p>
            <a:pPr indent="-279400" lvl="0" marL="457200" rtl="0" algn="l">
              <a:lnSpc>
                <a:spcPct val="90000"/>
              </a:lnSpc>
              <a:spcBef>
                <a:spcPts val="1000"/>
              </a:spcBef>
              <a:spcAft>
                <a:spcPts val="0"/>
              </a:spcAft>
              <a:buSzPts val="2800"/>
              <a:buNone/>
            </a:pPr>
            <a:r>
              <a:t/>
            </a:r>
            <a:endParaRPr/>
          </a:p>
          <a:p>
            <a:pPr indent="0" lvl="0" marL="0" rtl="0" algn="l">
              <a:lnSpc>
                <a:spcPct val="90000"/>
              </a:lnSpc>
              <a:spcBef>
                <a:spcPts val="1000"/>
              </a:spcBef>
              <a:spcAft>
                <a:spcPts val="0"/>
              </a:spcAft>
              <a:buSzPts val="2800"/>
              <a:buNone/>
            </a:pPr>
            <a:r>
              <a:rPr b="1" lang="en-US" sz="3200">
                <a:solidFill>
                  <a:srgbClr val="FF0000"/>
                </a:solidFill>
              </a:rPr>
              <a:t>Pause Here!</a:t>
            </a:r>
            <a:br>
              <a:rPr lang="en-US">
                <a:solidFill>
                  <a:srgbClr val="FF0000"/>
                </a:solidFill>
              </a:rPr>
            </a:br>
            <a:endParaRPr/>
          </a:p>
          <a:p>
            <a:pPr indent="-457200" lvl="0" marL="457200" rtl="0" algn="l">
              <a:lnSpc>
                <a:spcPct val="90000"/>
              </a:lnSpc>
              <a:spcBef>
                <a:spcPts val="1000"/>
              </a:spcBef>
              <a:spcAft>
                <a:spcPts val="0"/>
              </a:spcAft>
              <a:buSzPts val="2800"/>
              <a:buChar char="▪"/>
            </a:pPr>
            <a:r>
              <a:rPr lang="en-US"/>
              <a:t>To complete this we need to jump to next steps to </a:t>
            </a:r>
            <a:r>
              <a:rPr lang="en-US">
                <a:solidFill>
                  <a:srgbClr val="7ECEFD"/>
                </a:solidFill>
              </a:rPr>
              <a:t>create </a:t>
            </a:r>
            <a:r>
              <a:rPr lang="en-US">
                <a:solidFill>
                  <a:schemeClr val="accent2"/>
                </a:solidFill>
              </a:rPr>
              <a:t>our certification</a:t>
            </a:r>
            <a:endParaRPr>
              <a:solidFill>
                <a:schemeClr val="accent2"/>
              </a:solidFill>
            </a:endParaRPr>
          </a:p>
          <a:p>
            <a:pPr indent="-279400" lvl="0" marL="457200" rtl="0" algn="l">
              <a:lnSpc>
                <a:spcPct val="90000"/>
              </a:lnSpc>
              <a:spcBef>
                <a:spcPts val="1000"/>
              </a:spcBef>
              <a:spcAft>
                <a:spcPts val="0"/>
              </a:spcAft>
              <a:buSzPts val="2800"/>
              <a:buNone/>
            </a:pPr>
            <a:r>
              <a:t/>
            </a:r>
            <a:endParaRPr/>
          </a:p>
        </p:txBody>
      </p:sp>
      <p:sp>
        <p:nvSpPr>
          <p:cNvPr id="775" name="Google Shape;775;p11"/>
          <p:cNvSpPr txBox="1"/>
          <p:nvPr>
            <p:ph idx="12" type="sldNum"/>
          </p:nvPr>
        </p:nvSpPr>
        <p:spPr>
          <a:xfrm>
            <a:off x="8665426" y="6614446"/>
            <a:ext cx="478574" cy="157747"/>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7F7F7F"/>
              </a:buClr>
              <a:buSzPts val="1000"/>
              <a:buFont typeface="Calibri"/>
              <a:buNone/>
            </a:pPr>
            <a:fld id="{00000000-1234-1234-1234-123412341234}" type="slidenum">
              <a:rPr lang="en-US"/>
              <a:t>‹#›</a:t>
            </a:fld>
            <a:endParaRPr/>
          </a:p>
        </p:txBody>
      </p:sp>
      <p:pic>
        <p:nvPicPr>
          <p:cNvPr id="776" name="Google Shape;776;p11"/>
          <p:cNvPicPr preferRelativeResize="0"/>
          <p:nvPr/>
        </p:nvPicPr>
        <p:blipFill rotWithShape="1">
          <a:blip r:embed="rId4">
            <a:alphaModFix/>
          </a:blip>
          <a:srcRect b="0" l="0" r="0" t="0"/>
          <a:stretch/>
        </p:blipFill>
        <p:spPr>
          <a:xfrm>
            <a:off x="5684882" y="5628790"/>
            <a:ext cx="1354425" cy="1084625"/>
          </a:xfrm>
          <a:prstGeom prst="rect">
            <a:avLst/>
          </a:prstGeom>
          <a:noFill/>
          <a:ln>
            <a:noFill/>
          </a:ln>
        </p:spPr>
      </p:pic>
      <p:sp>
        <p:nvSpPr>
          <p:cNvPr id="777" name="Google Shape;777;p11"/>
          <p:cNvSpPr/>
          <p:nvPr/>
        </p:nvSpPr>
        <p:spPr>
          <a:xfrm>
            <a:off x="3059166" y="5896671"/>
            <a:ext cx="1743945" cy="611167"/>
          </a:xfrm>
          <a:custGeom>
            <a:rect b="b" l="l" r="r" t="t"/>
            <a:pathLst>
              <a:path extrusionOk="0" h="120000" w="120000">
                <a:moveTo>
                  <a:pt x="0" y="0"/>
                </a:moveTo>
                <a:lnTo>
                  <a:pt x="120000" y="0"/>
                </a:lnTo>
                <a:lnTo>
                  <a:pt x="120000" y="120000"/>
                </a:lnTo>
                <a:lnTo>
                  <a:pt x="0" y="120000"/>
                </a:lnTo>
                <a:close/>
              </a:path>
              <a:path extrusionOk="0" fill="none" h="120000" w="120000">
                <a:moveTo>
                  <a:pt x="-10000" y="22500"/>
                </a:moveTo>
                <a:lnTo>
                  <a:pt x="-61556" y="22495"/>
                </a:lnTo>
                <a:lnTo>
                  <a:pt x="-74818" y="-404497"/>
                </a:lnTo>
              </a:path>
            </a:pathLst>
          </a:custGeom>
          <a:solidFill>
            <a:schemeClr val="accent2"/>
          </a:solidFill>
          <a:ln cap="flat" cmpd="sng" w="25400">
            <a:solidFill>
              <a:srgbClr val="AC5B2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400" u="none" cap="none" strike="noStrike">
                <a:solidFill>
                  <a:schemeClr val="lt1"/>
                </a:solidFill>
                <a:latin typeface="Arial"/>
                <a:ea typeface="Arial"/>
                <a:cs typeface="Arial"/>
                <a:sym typeface="Arial"/>
              </a:rPr>
              <a:t>X.509 Certificates</a:t>
            </a:r>
            <a:endParaRPr/>
          </a:p>
          <a:p>
            <a:pPr indent="0" lvl="0" marL="0" marR="0" rtl="0" algn="ctr">
              <a:lnSpc>
                <a:spcPct val="100000"/>
              </a:lnSpc>
              <a:spcBef>
                <a:spcPts val="0"/>
              </a:spcBef>
              <a:spcAft>
                <a:spcPts val="0"/>
              </a:spcAft>
              <a:buNone/>
            </a:pPr>
            <a:r>
              <a:rPr b="0" i="0" lang="en-US" sz="1400" u="none" cap="none" strike="noStrike">
                <a:solidFill>
                  <a:schemeClr val="lt1"/>
                </a:solidFill>
                <a:latin typeface="Arial"/>
                <a:ea typeface="Arial"/>
                <a:cs typeface="Arial"/>
                <a:sym typeface="Arial"/>
              </a:rPr>
              <a:t>Needed</a:t>
            </a:r>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82" name="Shape 782"/>
        <p:cNvGrpSpPr/>
        <p:nvPr/>
      </p:nvGrpSpPr>
      <p:grpSpPr>
        <a:xfrm>
          <a:off x="0" y="0"/>
          <a:ext cx="0" cy="0"/>
          <a:chOff x="0" y="0"/>
          <a:chExt cx="0" cy="0"/>
        </a:xfrm>
      </p:grpSpPr>
      <p:sp>
        <p:nvSpPr>
          <p:cNvPr id="783" name="Google Shape;783;p12"/>
          <p:cNvSpPr txBox="1"/>
          <p:nvPr>
            <p:ph type="title"/>
          </p:nvPr>
        </p:nvSpPr>
        <p:spPr>
          <a:xfrm>
            <a:off x="129541" y="114301"/>
            <a:ext cx="8904922" cy="1030835"/>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185C5"/>
              </a:buClr>
              <a:buSzPts val="4400"/>
              <a:buFont typeface="Lato"/>
              <a:buNone/>
            </a:pPr>
            <a:r>
              <a:rPr lang="en-US"/>
              <a:t>Create a device</a:t>
            </a:r>
            <a:endParaRPr/>
          </a:p>
        </p:txBody>
      </p:sp>
      <p:sp>
        <p:nvSpPr>
          <p:cNvPr id="784" name="Google Shape;784;p12"/>
          <p:cNvSpPr txBox="1"/>
          <p:nvPr>
            <p:ph idx="1" type="body"/>
          </p:nvPr>
        </p:nvSpPr>
        <p:spPr>
          <a:xfrm>
            <a:off x="4242815" y="1285790"/>
            <a:ext cx="4791647" cy="5328654"/>
          </a:xfrm>
          <a:prstGeom prst="rect">
            <a:avLst/>
          </a:prstGeom>
          <a:noFill/>
          <a:ln>
            <a:noFill/>
          </a:ln>
        </p:spPr>
        <p:txBody>
          <a:bodyPr anchorCtr="0" anchor="t" bIns="45700" lIns="91425" spcFirstLastPara="1" rIns="91425" wrap="square" tIns="45700">
            <a:normAutofit/>
          </a:bodyPr>
          <a:lstStyle/>
          <a:p>
            <a:pPr indent="-457200" lvl="0" marL="457200" rtl="0" algn="l">
              <a:lnSpc>
                <a:spcPct val="90000"/>
              </a:lnSpc>
              <a:spcBef>
                <a:spcPts val="0"/>
              </a:spcBef>
              <a:spcAft>
                <a:spcPts val="0"/>
              </a:spcAft>
              <a:buSzPts val="2800"/>
              <a:buChar char="▪"/>
            </a:pPr>
            <a:r>
              <a:rPr lang="en-US"/>
              <a:t>When your IoT device connects to your IoT Hub using the SDK, it needs to use </a:t>
            </a:r>
            <a:r>
              <a:rPr lang="en-US">
                <a:solidFill>
                  <a:schemeClr val="accent2"/>
                </a:solidFill>
              </a:rPr>
              <a:t>a connection string </a:t>
            </a:r>
            <a:r>
              <a:rPr lang="en-US"/>
              <a:t>that gives </a:t>
            </a:r>
            <a:r>
              <a:rPr lang="en-US">
                <a:solidFill>
                  <a:schemeClr val="accent2"/>
                </a:solidFill>
              </a:rPr>
              <a:t>the URL of the hub</a:t>
            </a:r>
            <a:r>
              <a:rPr lang="en-US"/>
              <a:t>, along with </a:t>
            </a:r>
            <a:r>
              <a:rPr lang="en-US">
                <a:solidFill>
                  <a:schemeClr val="accent6"/>
                </a:solidFill>
              </a:rPr>
              <a:t>a secret key</a:t>
            </a:r>
            <a:r>
              <a:rPr lang="en-US"/>
              <a:t>. </a:t>
            </a:r>
            <a:endParaRPr/>
          </a:p>
          <a:p>
            <a:pPr indent="-279400" lvl="0" marL="457200" rtl="0" algn="l">
              <a:lnSpc>
                <a:spcPct val="90000"/>
              </a:lnSpc>
              <a:spcBef>
                <a:spcPts val="1000"/>
              </a:spcBef>
              <a:spcAft>
                <a:spcPts val="0"/>
              </a:spcAft>
              <a:buSzPts val="2800"/>
              <a:buNone/>
            </a:pPr>
            <a:r>
              <a:t/>
            </a:r>
            <a:endParaRPr/>
          </a:p>
        </p:txBody>
      </p:sp>
      <p:sp>
        <p:nvSpPr>
          <p:cNvPr id="785" name="Google Shape;785;p12"/>
          <p:cNvSpPr txBox="1"/>
          <p:nvPr>
            <p:ph idx="12" type="sldNum"/>
          </p:nvPr>
        </p:nvSpPr>
        <p:spPr>
          <a:xfrm>
            <a:off x="8665426" y="6614446"/>
            <a:ext cx="478574" cy="157747"/>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7F7F7F"/>
              </a:buClr>
              <a:buSzPts val="1000"/>
              <a:buFont typeface="Calibri"/>
              <a:buNone/>
            </a:pPr>
            <a:fld id="{00000000-1234-1234-1234-123412341234}" type="slidenum">
              <a:rPr lang="en-US"/>
              <a:t>‹#›</a:t>
            </a:fld>
            <a:endParaRPr/>
          </a:p>
        </p:txBody>
      </p:sp>
      <p:pic>
        <p:nvPicPr>
          <p:cNvPr id="786" name="Google Shape;786;p12"/>
          <p:cNvPicPr preferRelativeResize="0"/>
          <p:nvPr/>
        </p:nvPicPr>
        <p:blipFill rotWithShape="1">
          <a:blip r:embed="rId3">
            <a:alphaModFix/>
          </a:blip>
          <a:srcRect b="0" l="0" r="0" t="0"/>
          <a:stretch/>
        </p:blipFill>
        <p:spPr>
          <a:xfrm>
            <a:off x="129541" y="1271349"/>
            <a:ext cx="3372454" cy="5472350"/>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91" name="Shape 791"/>
        <p:cNvGrpSpPr/>
        <p:nvPr/>
      </p:nvGrpSpPr>
      <p:grpSpPr>
        <a:xfrm>
          <a:off x="0" y="0"/>
          <a:ext cx="0" cy="0"/>
          <a:chOff x="0" y="0"/>
          <a:chExt cx="0" cy="0"/>
        </a:xfrm>
      </p:grpSpPr>
      <p:sp>
        <p:nvSpPr>
          <p:cNvPr id="792" name="Google Shape;792;p13"/>
          <p:cNvSpPr txBox="1"/>
          <p:nvPr>
            <p:ph type="title"/>
          </p:nvPr>
        </p:nvSpPr>
        <p:spPr>
          <a:xfrm>
            <a:off x="129541" y="114301"/>
            <a:ext cx="8904922" cy="1030835"/>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185C5"/>
              </a:buClr>
              <a:buSzPts val="4400"/>
              <a:buFont typeface="Lato"/>
              <a:buNone/>
            </a:pPr>
            <a:r>
              <a:rPr lang="en-US"/>
              <a:t>Connection String</a:t>
            </a:r>
            <a:endParaRPr/>
          </a:p>
        </p:txBody>
      </p:sp>
      <p:sp>
        <p:nvSpPr>
          <p:cNvPr id="793" name="Google Shape;793;p13"/>
          <p:cNvSpPr txBox="1"/>
          <p:nvPr>
            <p:ph idx="1" type="body"/>
          </p:nvPr>
        </p:nvSpPr>
        <p:spPr>
          <a:xfrm>
            <a:off x="129541" y="1285790"/>
            <a:ext cx="8904922" cy="1499211"/>
          </a:xfrm>
          <a:prstGeom prst="rect">
            <a:avLst/>
          </a:prstGeom>
          <a:noFill/>
          <a:ln>
            <a:noFill/>
          </a:ln>
        </p:spPr>
        <p:txBody>
          <a:bodyPr anchorCtr="0" anchor="t" bIns="45700" lIns="91425" spcFirstLastPara="1" rIns="91425" wrap="square" tIns="45700">
            <a:normAutofit/>
          </a:bodyPr>
          <a:lstStyle/>
          <a:p>
            <a:pPr indent="-457200" lvl="0" marL="457200" rtl="0" algn="l">
              <a:lnSpc>
                <a:spcPct val="90000"/>
              </a:lnSpc>
              <a:spcBef>
                <a:spcPts val="0"/>
              </a:spcBef>
              <a:spcAft>
                <a:spcPts val="0"/>
              </a:spcAft>
              <a:buSzPts val="2800"/>
              <a:buChar char="▪"/>
            </a:pPr>
            <a:r>
              <a:rPr lang="en-US"/>
              <a:t>Store the connection string that is shown in the output as you will need it later.</a:t>
            </a:r>
            <a:endParaRPr/>
          </a:p>
          <a:p>
            <a:pPr indent="-279400" lvl="0" marL="457200" rtl="0" algn="l">
              <a:lnSpc>
                <a:spcPct val="90000"/>
              </a:lnSpc>
              <a:spcBef>
                <a:spcPts val="1000"/>
              </a:spcBef>
              <a:spcAft>
                <a:spcPts val="0"/>
              </a:spcAft>
              <a:buSzPts val="2800"/>
              <a:buNone/>
            </a:pPr>
            <a:r>
              <a:t/>
            </a:r>
            <a:endParaRPr/>
          </a:p>
        </p:txBody>
      </p:sp>
      <p:sp>
        <p:nvSpPr>
          <p:cNvPr id="794" name="Google Shape;794;p13"/>
          <p:cNvSpPr txBox="1"/>
          <p:nvPr>
            <p:ph idx="12" type="sldNum"/>
          </p:nvPr>
        </p:nvSpPr>
        <p:spPr>
          <a:xfrm>
            <a:off x="8665426" y="6614446"/>
            <a:ext cx="478574" cy="157747"/>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7F7F7F"/>
              </a:buClr>
              <a:buSzPts val="1000"/>
              <a:buFont typeface="Calibri"/>
              <a:buNone/>
            </a:pPr>
            <a:fld id="{00000000-1234-1234-1234-123412341234}" type="slidenum">
              <a:rPr lang="en-US"/>
              <a:t>‹#›</a:t>
            </a:fld>
            <a:endParaRPr/>
          </a:p>
        </p:txBody>
      </p:sp>
      <p:pic>
        <p:nvPicPr>
          <p:cNvPr id="795" name="Google Shape;795;p13"/>
          <p:cNvPicPr preferRelativeResize="0"/>
          <p:nvPr/>
        </p:nvPicPr>
        <p:blipFill rotWithShape="1">
          <a:blip r:embed="rId3">
            <a:alphaModFix/>
          </a:blip>
          <a:srcRect b="0" l="0" r="0" t="0"/>
          <a:stretch/>
        </p:blipFill>
        <p:spPr>
          <a:xfrm>
            <a:off x="10002" y="2956250"/>
            <a:ext cx="9144000" cy="365819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80"/>
          <p:cNvSpPr txBox="1"/>
          <p:nvPr>
            <p:ph type="title"/>
          </p:nvPr>
        </p:nvSpPr>
        <p:spPr>
          <a:xfrm>
            <a:off x="129541" y="114301"/>
            <a:ext cx="8904922" cy="1030835"/>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rgbClr val="2185C5"/>
              </a:buClr>
              <a:buSzPct val="111111"/>
              <a:buFont typeface="Lato"/>
              <a:buNone/>
            </a:pPr>
            <a:r>
              <a:rPr lang="en-US"/>
              <a:t>How to Check Your Account Balance</a:t>
            </a:r>
            <a:endParaRPr/>
          </a:p>
        </p:txBody>
      </p:sp>
      <p:sp>
        <p:nvSpPr>
          <p:cNvPr id="172" name="Google Shape;172;p80"/>
          <p:cNvSpPr txBox="1"/>
          <p:nvPr>
            <p:ph idx="1" type="body"/>
          </p:nvPr>
        </p:nvSpPr>
        <p:spPr>
          <a:xfrm>
            <a:off x="109537" y="1145136"/>
            <a:ext cx="4745493" cy="4014693"/>
          </a:xfrm>
          <a:prstGeom prst="rect">
            <a:avLst/>
          </a:prstGeom>
          <a:noFill/>
          <a:ln>
            <a:noFill/>
          </a:ln>
        </p:spPr>
        <p:txBody>
          <a:bodyPr anchorCtr="0" anchor="t" bIns="45700" lIns="91425" spcFirstLastPara="1" rIns="91425" wrap="square" tIns="45700">
            <a:normAutofit/>
          </a:bodyPr>
          <a:lstStyle/>
          <a:p>
            <a:pPr indent="0" lvl="0" marL="114300" rtl="0" algn="l">
              <a:lnSpc>
                <a:spcPct val="90000"/>
              </a:lnSpc>
              <a:spcBef>
                <a:spcPts val="1000"/>
              </a:spcBef>
              <a:spcAft>
                <a:spcPts val="0"/>
              </a:spcAft>
              <a:buSzPts val="1800"/>
              <a:buNone/>
            </a:pPr>
            <a:r>
              <a:rPr lang="en-US" sz="2400"/>
              <a:t>Microsoft | Azure Sponsorships</a:t>
            </a:r>
            <a:endParaRPr/>
          </a:p>
          <a:p>
            <a:pPr indent="-342900" lvl="0" marL="457200" rtl="0" algn="l">
              <a:lnSpc>
                <a:spcPct val="90000"/>
              </a:lnSpc>
              <a:spcBef>
                <a:spcPts val="1000"/>
              </a:spcBef>
              <a:spcAft>
                <a:spcPts val="0"/>
              </a:spcAft>
              <a:buSzPts val="1800"/>
              <a:buChar char="▪"/>
            </a:pPr>
            <a:r>
              <a:rPr lang="en-US" sz="1600" u="sng">
                <a:solidFill>
                  <a:schemeClr val="hlink"/>
                </a:solidFill>
                <a:hlinkClick r:id="rId3"/>
              </a:rPr>
              <a:t>https://www.microsoftazuresponsorships.com</a:t>
            </a:r>
            <a:r>
              <a:rPr lang="en-US" sz="1600"/>
              <a:t> </a:t>
            </a:r>
            <a:endParaRPr/>
          </a:p>
          <a:p>
            <a:pPr indent="-228600" lvl="0" marL="457200" rtl="0" algn="l">
              <a:lnSpc>
                <a:spcPct val="90000"/>
              </a:lnSpc>
              <a:spcBef>
                <a:spcPts val="1000"/>
              </a:spcBef>
              <a:spcAft>
                <a:spcPts val="0"/>
              </a:spcAft>
              <a:buSzPts val="1800"/>
              <a:buNone/>
            </a:pPr>
            <a:r>
              <a:t/>
            </a:r>
            <a:endParaRPr sz="2400"/>
          </a:p>
          <a:p>
            <a:pPr indent="-342900" lvl="0" marL="457200" rtl="0" algn="l">
              <a:lnSpc>
                <a:spcPct val="90000"/>
              </a:lnSpc>
              <a:spcBef>
                <a:spcPts val="1000"/>
              </a:spcBef>
              <a:spcAft>
                <a:spcPts val="0"/>
              </a:spcAft>
              <a:buSzPts val="1800"/>
              <a:buChar char="▪"/>
            </a:pPr>
            <a:r>
              <a:rPr lang="en-US" sz="2400"/>
              <a:t>Check Your Balance</a:t>
            </a:r>
            <a:endParaRPr/>
          </a:p>
          <a:p>
            <a:pPr indent="-342900" lvl="1" marL="914400" rtl="0" algn="l">
              <a:lnSpc>
                <a:spcPct val="90000"/>
              </a:lnSpc>
              <a:spcBef>
                <a:spcPts val="500"/>
              </a:spcBef>
              <a:spcAft>
                <a:spcPts val="0"/>
              </a:spcAft>
              <a:buSzPts val="1800"/>
              <a:buChar char="▪"/>
            </a:pPr>
            <a:r>
              <a:rPr lang="en-US" sz="2000"/>
              <a:t>Get the most out of your sponsored account</a:t>
            </a:r>
            <a:endParaRPr/>
          </a:p>
          <a:p>
            <a:pPr indent="-228600" lvl="1" marL="914400" rtl="0" algn="l">
              <a:lnSpc>
                <a:spcPct val="90000"/>
              </a:lnSpc>
              <a:spcBef>
                <a:spcPts val="500"/>
              </a:spcBef>
              <a:spcAft>
                <a:spcPts val="0"/>
              </a:spcAft>
              <a:buSzPts val="1800"/>
              <a:buNone/>
            </a:pPr>
            <a:r>
              <a:t/>
            </a:r>
            <a:endParaRPr sz="2400"/>
          </a:p>
          <a:p>
            <a:pPr indent="-342900" lvl="0" marL="457200" rtl="0" algn="l">
              <a:lnSpc>
                <a:spcPct val="90000"/>
              </a:lnSpc>
              <a:spcBef>
                <a:spcPts val="1000"/>
              </a:spcBef>
              <a:spcAft>
                <a:spcPts val="0"/>
              </a:spcAft>
              <a:buSzPts val="1800"/>
              <a:buChar char="▪"/>
            </a:pPr>
            <a:r>
              <a:rPr lang="en-US" sz="2400"/>
              <a:t>Usage Details</a:t>
            </a:r>
            <a:endParaRPr/>
          </a:p>
          <a:p>
            <a:pPr indent="-342900" lvl="1" marL="914400" rtl="0" algn="l">
              <a:lnSpc>
                <a:spcPct val="90000"/>
              </a:lnSpc>
              <a:spcBef>
                <a:spcPts val="500"/>
              </a:spcBef>
              <a:spcAft>
                <a:spcPts val="0"/>
              </a:spcAft>
              <a:buSzPts val="1800"/>
              <a:buChar char="▪"/>
            </a:pPr>
            <a:r>
              <a:rPr lang="en-US" sz="2000"/>
              <a:t>Drill down into the usage statistics of your subscriptions</a:t>
            </a:r>
            <a:endParaRPr/>
          </a:p>
        </p:txBody>
      </p:sp>
      <p:sp>
        <p:nvSpPr>
          <p:cNvPr id="173" name="Google Shape;173;p80"/>
          <p:cNvSpPr txBox="1"/>
          <p:nvPr>
            <p:ph idx="12" type="sldNum"/>
          </p:nvPr>
        </p:nvSpPr>
        <p:spPr>
          <a:xfrm>
            <a:off x="8665426" y="6614446"/>
            <a:ext cx="478574" cy="157747"/>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000"/>
              <a:buNone/>
            </a:pPr>
            <a:fld id="{00000000-1234-1234-1234-123412341234}" type="slidenum">
              <a:rPr lang="en-US"/>
              <a:t>‹#›</a:t>
            </a:fld>
            <a:endParaRPr/>
          </a:p>
        </p:txBody>
      </p:sp>
      <p:sp>
        <p:nvSpPr>
          <p:cNvPr id="174" name="Google Shape;174;p80"/>
          <p:cNvSpPr/>
          <p:nvPr/>
        </p:nvSpPr>
        <p:spPr>
          <a:xfrm>
            <a:off x="2286000" y="3167390"/>
            <a:ext cx="4572000"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t/>
            </a:r>
            <a:endParaRPr b="0" i="0" sz="1400" u="none" cap="none" strike="noStrike">
              <a:solidFill>
                <a:srgbClr val="505050"/>
              </a:solidFill>
              <a:latin typeface="Quattrocento Sans"/>
              <a:ea typeface="Quattrocento Sans"/>
              <a:cs typeface="Quattrocento Sans"/>
              <a:sym typeface="Quattrocento Sans"/>
            </a:endParaRPr>
          </a:p>
        </p:txBody>
      </p:sp>
      <p:pic>
        <p:nvPicPr>
          <p:cNvPr id="175" name="Google Shape;175;p80"/>
          <p:cNvPicPr preferRelativeResize="0"/>
          <p:nvPr/>
        </p:nvPicPr>
        <p:blipFill rotWithShape="1">
          <a:blip r:embed="rId4">
            <a:alphaModFix/>
          </a:blip>
          <a:srcRect b="0" l="0" r="0" t="0"/>
          <a:stretch/>
        </p:blipFill>
        <p:spPr>
          <a:xfrm>
            <a:off x="5154202" y="961070"/>
            <a:ext cx="3896689" cy="3201858"/>
          </a:xfrm>
          <a:prstGeom prst="rect">
            <a:avLst/>
          </a:prstGeom>
          <a:gradFill>
            <a:gsLst>
              <a:gs pos="0">
                <a:srgbClr val="BBF7A3"/>
              </a:gs>
              <a:gs pos="35000">
                <a:srgbClr val="CDF8BE"/>
              </a:gs>
              <a:gs pos="100000">
                <a:srgbClr val="ECFDE5"/>
              </a:gs>
            </a:gsLst>
            <a:lin ang="16200000" scaled="0"/>
          </a:gradFill>
          <a:ln cap="flat" cmpd="sng" w="9525">
            <a:solidFill>
              <a:srgbClr val="6CAB42"/>
            </a:solidFill>
            <a:prstDash val="solid"/>
            <a:round/>
            <a:headEnd len="sm" w="sm" type="none"/>
            <a:tailEnd len="sm" w="sm" type="none"/>
          </a:ln>
          <a:effectLst>
            <a:outerShdw blurRad="40000" rotWithShape="0" dir="5400000" dist="20000">
              <a:srgbClr val="000000">
                <a:alpha val="37647"/>
              </a:srgbClr>
            </a:outerShdw>
          </a:effectLst>
        </p:spPr>
      </p:pic>
      <p:pic>
        <p:nvPicPr>
          <p:cNvPr id="176" name="Google Shape;176;p80"/>
          <p:cNvPicPr preferRelativeResize="0"/>
          <p:nvPr/>
        </p:nvPicPr>
        <p:blipFill rotWithShape="1">
          <a:blip r:embed="rId5">
            <a:alphaModFix/>
          </a:blip>
          <a:srcRect b="0" l="0" r="0" t="0"/>
          <a:stretch/>
        </p:blipFill>
        <p:spPr>
          <a:xfrm>
            <a:off x="5964012" y="4217996"/>
            <a:ext cx="3070451" cy="2396450"/>
          </a:xfrm>
          <a:prstGeom prst="rect">
            <a:avLst/>
          </a:prstGeom>
          <a:gradFill>
            <a:gsLst>
              <a:gs pos="0">
                <a:srgbClr val="BBF7A3"/>
              </a:gs>
              <a:gs pos="35000">
                <a:srgbClr val="CDF8BE"/>
              </a:gs>
              <a:gs pos="100000">
                <a:srgbClr val="ECFDE5"/>
              </a:gs>
            </a:gsLst>
            <a:lin ang="16200000" scaled="0"/>
          </a:gradFill>
          <a:ln cap="flat" cmpd="sng" w="9525">
            <a:solidFill>
              <a:srgbClr val="6CAB42"/>
            </a:solidFill>
            <a:prstDash val="solid"/>
            <a:round/>
            <a:headEnd len="sm" w="sm" type="none"/>
            <a:tailEnd len="sm" w="sm" type="none"/>
          </a:ln>
          <a:effectLst>
            <a:outerShdw blurRad="40000" rotWithShape="0" dir="5400000" dist="20000">
              <a:srgbClr val="000000">
                <a:alpha val="37647"/>
              </a:srgbClr>
            </a:outerShdw>
          </a:effectLst>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9" name="Shape 799"/>
        <p:cNvGrpSpPr/>
        <p:nvPr/>
      </p:nvGrpSpPr>
      <p:grpSpPr>
        <a:xfrm>
          <a:off x="0" y="0"/>
          <a:ext cx="0" cy="0"/>
          <a:chOff x="0" y="0"/>
          <a:chExt cx="0" cy="0"/>
        </a:xfrm>
      </p:grpSpPr>
      <p:sp>
        <p:nvSpPr>
          <p:cNvPr id="800" name="Google Shape;800;p14"/>
          <p:cNvSpPr txBox="1"/>
          <p:nvPr>
            <p:ph type="ctrTitle"/>
          </p:nvPr>
        </p:nvSpPr>
        <p:spPr>
          <a:xfrm>
            <a:off x="721425" y="3785245"/>
            <a:ext cx="7653454" cy="2333543"/>
          </a:xfrm>
          <a:prstGeom prst="rect">
            <a:avLst/>
          </a:prstGeom>
          <a:noFill/>
          <a:ln>
            <a:noFill/>
          </a:ln>
        </p:spPr>
        <p:txBody>
          <a:bodyPr anchorCtr="0" anchor="t" bIns="91425" lIns="91425" spcFirstLastPara="1" rIns="91425" wrap="square" tIns="91425">
            <a:normAutofit/>
          </a:bodyPr>
          <a:lstStyle/>
          <a:p>
            <a:pPr indent="0" lvl="0" marL="0" rtl="0" algn="l">
              <a:lnSpc>
                <a:spcPct val="90000"/>
              </a:lnSpc>
              <a:spcBef>
                <a:spcPts val="0"/>
              </a:spcBef>
              <a:spcAft>
                <a:spcPts val="0"/>
              </a:spcAft>
              <a:buClr>
                <a:srgbClr val="2185C5"/>
              </a:buClr>
              <a:buSzPts val="4800"/>
              <a:buFont typeface="Lato"/>
              <a:buNone/>
            </a:pPr>
            <a:r>
              <a:rPr lang="en-US"/>
              <a:t>Creating Certification </a:t>
            </a:r>
            <a:br>
              <a:rPr lang="en-US"/>
            </a:br>
            <a:r>
              <a:rPr lang="en-US"/>
              <a:t>for your Arduino</a:t>
            </a:r>
            <a:endParaRPr/>
          </a:p>
        </p:txBody>
      </p:sp>
      <p:sp>
        <p:nvSpPr>
          <p:cNvPr id="801" name="Google Shape;801;p14"/>
          <p:cNvSpPr txBox="1"/>
          <p:nvPr>
            <p:ph idx="12" type="sldNum"/>
          </p:nvPr>
        </p:nvSpPr>
        <p:spPr>
          <a:xfrm>
            <a:off x="8665426" y="6614444"/>
            <a:ext cx="478574" cy="157747"/>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888888"/>
              </a:buClr>
              <a:buSzPts val="1000"/>
              <a:buFont typeface="Lato"/>
              <a:buNone/>
            </a:pPr>
            <a:fld id="{00000000-1234-1234-1234-123412341234}" type="slidenum">
              <a:rPr lang="en-US"/>
              <a:t>‹#›</a:t>
            </a:fld>
            <a:endParaRPr/>
          </a:p>
        </p:txBody>
      </p:sp>
      <p:pic>
        <p:nvPicPr>
          <p:cNvPr id="802" name="Google Shape;802;p14"/>
          <p:cNvPicPr preferRelativeResize="0"/>
          <p:nvPr/>
        </p:nvPicPr>
        <p:blipFill rotWithShape="1">
          <a:blip r:embed="rId3">
            <a:alphaModFix/>
          </a:blip>
          <a:srcRect b="0" l="0" r="0" t="0"/>
          <a:stretch/>
        </p:blipFill>
        <p:spPr>
          <a:xfrm>
            <a:off x="6661375" y="114650"/>
            <a:ext cx="2390775" cy="1914525"/>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7" name="Shape 807"/>
        <p:cNvGrpSpPr/>
        <p:nvPr/>
      </p:nvGrpSpPr>
      <p:grpSpPr>
        <a:xfrm>
          <a:off x="0" y="0"/>
          <a:ext cx="0" cy="0"/>
          <a:chOff x="0" y="0"/>
          <a:chExt cx="0" cy="0"/>
        </a:xfrm>
      </p:grpSpPr>
      <p:sp>
        <p:nvSpPr>
          <p:cNvPr id="808" name="Google Shape;808;p16"/>
          <p:cNvSpPr txBox="1"/>
          <p:nvPr>
            <p:ph type="title"/>
          </p:nvPr>
        </p:nvSpPr>
        <p:spPr>
          <a:xfrm>
            <a:off x="129541" y="114301"/>
            <a:ext cx="8904922" cy="1030835"/>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rgbClr val="2185C5"/>
              </a:buClr>
              <a:buSzPct val="100000"/>
              <a:buFont typeface="Lato"/>
              <a:buNone/>
            </a:pPr>
            <a:r>
              <a:rPr lang="en-US"/>
              <a:t>X.509 certificates for authentication</a:t>
            </a:r>
            <a:endParaRPr/>
          </a:p>
        </p:txBody>
      </p:sp>
      <p:sp>
        <p:nvSpPr>
          <p:cNvPr id="809" name="Google Shape;809;p16"/>
          <p:cNvSpPr txBox="1"/>
          <p:nvPr>
            <p:ph idx="1" type="body"/>
          </p:nvPr>
        </p:nvSpPr>
        <p:spPr>
          <a:xfrm>
            <a:off x="129541" y="1285790"/>
            <a:ext cx="8904922" cy="5328654"/>
          </a:xfrm>
          <a:prstGeom prst="rect">
            <a:avLst/>
          </a:prstGeom>
          <a:noFill/>
          <a:ln>
            <a:noFill/>
          </a:ln>
        </p:spPr>
        <p:txBody>
          <a:bodyPr anchorCtr="0" anchor="t" bIns="45700" lIns="91425" spcFirstLastPara="1" rIns="91425" wrap="square" tIns="45700">
            <a:normAutofit lnSpcReduction="10000"/>
          </a:bodyPr>
          <a:lstStyle/>
          <a:p>
            <a:pPr indent="-457200" lvl="0" marL="457200" rtl="0" algn="l">
              <a:lnSpc>
                <a:spcPct val="90000"/>
              </a:lnSpc>
              <a:spcBef>
                <a:spcPts val="500"/>
              </a:spcBef>
              <a:spcAft>
                <a:spcPts val="0"/>
              </a:spcAft>
              <a:buClr>
                <a:srgbClr val="7ECEFD"/>
              </a:buClr>
              <a:buSzPts val="2700"/>
              <a:buChar char="▪"/>
            </a:pPr>
            <a:r>
              <a:rPr lang="en-US" sz="2700"/>
              <a:t>Azure IoT Hub allows devices that connect using the MQTT protocol and use X.509 certificates for authentication. </a:t>
            </a:r>
            <a:endParaRPr/>
          </a:p>
          <a:p>
            <a:pPr indent="0" lvl="0" marL="0" rtl="0" algn="l">
              <a:lnSpc>
                <a:spcPct val="90000"/>
              </a:lnSpc>
              <a:spcBef>
                <a:spcPts val="500"/>
              </a:spcBef>
              <a:spcAft>
                <a:spcPts val="0"/>
              </a:spcAft>
              <a:buClr>
                <a:srgbClr val="7ECEFD"/>
              </a:buClr>
              <a:buSzPts val="2700"/>
              <a:buNone/>
            </a:pPr>
            <a:r>
              <a:t/>
            </a:r>
            <a:endParaRPr sz="2700"/>
          </a:p>
          <a:p>
            <a:pPr indent="-457200" lvl="0" marL="457200" rtl="0" algn="l">
              <a:lnSpc>
                <a:spcPct val="90000"/>
              </a:lnSpc>
              <a:spcBef>
                <a:spcPts val="500"/>
              </a:spcBef>
              <a:spcAft>
                <a:spcPts val="0"/>
              </a:spcAft>
              <a:buClr>
                <a:srgbClr val="7ECEFD"/>
              </a:buClr>
              <a:buSzPts val="2700"/>
              <a:buChar char="▪"/>
            </a:pPr>
            <a:r>
              <a:rPr lang="en-US" sz="2700">
                <a:solidFill>
                  <a:schemeClr val="accent6"/>
                </a:solidFill>
              </a:rPr>
              <a:t>We'll use a sketch to generate </a:t>
            </a:r>
            <a:r>
              <a:rPr lang="en-US" sz="2700"/>
              <a:t>a self signed </a:t>
            </a:r>
            <a:r>
              <a:rPr b="1" lang="en-US" sz="2700">
                <a:solidFill>
                  <a:schemeClr val="accent2"/>
                </a:solidFill>
              </a:rPr>
              <a:t>X.509 Certificate </a:t>
            </a:r>
            <a:r>
              <a:rPr lang="en-US" sz="2700"/>
              <a:t>on the board and then add the SHA1 of this certificate to Azure IoT Hub portal.</a:t>
            </a:r>
            <a:endParaRPr/>
          </a:p>
          <a:p>
            <a:pPr indent="0" lvl="0" marL="0" rtl="0" algn="l">
              <a:lnSpc>
                <a:spcPct val="90000"/>
              </a:lnSpc>
              <a:spcBef>
                <a:spcPts val="500"/>
              </a:spcBef>
              <a:spcAft>
                <a:spcPts val="0"/>
              </a:spcAft>
              <a:buClr>
                <a:srgbClr val="7ECEFD"/>
              </a:buClr>
              <a:buSzPts val="2700"/>
              <a:buNone/>
            </a:pPr>
            <a:r>
              <a:t/>
            </a:r>
            <a:endParaRPr sz="2700"/>
          </a:p>
          <a:p>
            <a:pPr indent="-457200" lvl="0" marL="457200" rtl="0" algn="l">
              <a:lnSpc>
                <a:spcPct val="90000"/>
              </a:lnSpc>
              <a:spcBef>
                <a:spcPts val="500"/>
              </a:spcBef>
              <a:spcAft>
                <a:spcPts val="0"/>
              </a:spcAft>
              <a:buClr>
                <a:srgbClr val="7ECEFD"/>
              </a:buClr>
              <a:buSzPts val="2700"/>
              <a:buChar char="▪"/>
            </a:pPr>
            <a:r>
              <a:rPr lang="en-US" sz="2700"/>
              <a:t>Every Arduino MKR board with on-board connectivity is equipped with a Microchip crypto element. </a:t>
            </a:r>
            <a:br>
              <a:rPr lang="en-US" sz="2700"/>
            </a:br>
            <a:br>
              <a:rPr lang="en-US" sz="2700"/>
            </a:br>
            <a:r>
              <a:rPr lang="en-US" sz="2700"/>
              <a:t>This crypto element can be used to securely generate and store a 256-bit ECC (Elliptic Curve Cryptography) key.</a:t>
            </a:r>
            <a:endParaRPr sz="2700"/>
          </a:p>
          <a:p>
            <a:pPr indent="0" lvl="0" marL="457200" rtl="0" algn="l">
              <a:lnSpc>
                <a:spcPct val="90000"/>
              </a:lnSpc>
              <a:spcBef>
                <a:spcPts val="0"/>
              </a:spcBef>
              <a:spcAft>
                <a:spcPts val="0"/>
              </a:spcAft>
              <a:buSzPts val="1800"/>
              <a:buNone/>
            </a:pPr>
            <a:r>
              <a:t/>
            </a:r>
            <a:endParaRPr sz="2700"/>
          </a:p>
        </p:txBody>
      </p:sp>
      <p:sp>
        <p:nvSpPr>
          <p:cNvPr id="810" name="Google Shape;810;p16"/>
          <p:cNvSpPr txBox="1"/>
          <p:nvPr>
            <p:ph idx="12" type="sldNum"/>
          </p:nvPr>
        </p:nvSpPr>
        <p:spPr>
          <a:xfrm>
            <a:off x="8665426" y="6614446"/>
            <a:ext cx="478574" cy="157747"/>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7F7F7F"/>
              </a:buClr>
              <a:buSzPts val="1000"/>
              <a:buFont typeface="Calibri"/>
              <a:buNone/>
            </a:pPr>
            <a:fld id="{00000000-1234-1234-1234-123412341234}" type="slidenum">
              <a:rPr lang="en-US"/>
              <a:t>‹#›</a:t>
            </a:fld>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5" name="Shape 815"/>
        <p:cNvGrpSpPr/>
        <p:nvPr/>
      </p:nvGrpSpPr>
      <p:grpSpPr>
        <a:xfrm>
          <a:off x="0" y="0"/>
          <a:ext cx="0" cy="0"/>
          <a:chOff x="0" y="0"/>
          <a:chExt cx="0" cy="0"/>
        </a:xfrm>
      </p:grpSpPr>
      <p:sp>
        <p:nvSpPr>
          <p:cNvPr id="816" name="Google Shape;816;p15"/>
          <p:cNvSpPr txBox="1"/>
          <p:nvPr>
            <p:ph type="title"/>
          </p:nvPr>
        </p:nvSpPr>
        <p:spPr>
          <a:xfrm>
            <a:off x="129541" y="114301"/>
            <a:ext cx="8904922" cy="1030835"/>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185C5"/>
              </a:buClr>
              <a:buSzPts val="4400"/>
              <a:buFont typeface="Lato"/>
              <a:buNone/>
            </a:pPr>
            <a:r>
              <a:rPr lang="en-US"/>
              <a:t>Libraries to Install</a:t>
            </a:r>
            <a:endParaRPr/>
          </a:p>
        </p:txBody>
      </p:sp>
      <p:sp>
        <p:nvSpPr>
          <p:cNvPr id="817" name="Google Shape;817;p15"/>
          <p:cNvSpPr txBox="1"/>
          <p:nvPr>
            <p:ph idx="1" type="body"/>
          </p:nvPr>
        </p:nvSpPr>
        <p:spPr>
          <a:xfrm>
            <a:off x="129563" y="1106568"/>
            <a:ext cx="8904900" cy="15066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SzPts val="2000"/>
              <a:buNone/>
            </a:pPr>
            <a:r>
              <a:rPr lang="en-US" sz="2000"/>
              <a:t>We will install the Arduino libraries that will be used, using the Arduino IDE's library manager. </a:t>
            </a:r>
            <a:endParaRPr sz="2000"/>
          </a:p>
          <a:p>
            <a:pPr indent="0" lvl="0" marL="0" rtl="0" algn="l">
              <a:lnSpc>
                <a:spcPct val="90000"/>
              </a:lnSpc>
              <a:spcBef>
                <a:spcPts val="1000"/>
              </a:spcBef>
              <a:spcAft>
                <a:spcPts val="0"/>
              </a:spcAft>
              <a:buSzPts val="2000"/>
              <a:buNone/>
            </a:pPr>
            <a:r>
              <a:rPr lang="en-US" sz="2000"/>
              <a:t>Open the </a:t>
            </a:r>
            <a:r>
              <a:rPr i="1" lang="en-US" sz="2000">
                <a:solidFill>
                  <a:schemeClr val="accent5"/>
                </a:solidFill>
              </a:rPr>
              <a:t>Sketch -&gt; Include Library -&gt; Manage Libraries</a:t>
            </a:r>
            <a:r>
              <a:rPr i="1" lang="en-US" sz="2000"/>
              <a:t>...</a:t>
            </a:r>
            <a:r>
              <a:rPr lang="en-US" sz="2000"/>
              <a:t> menu, search for and individually install each of the following libraries:</a:t>
            </a:r>
            <a:endParaRPr sz="2500"/>
          </a:p>
        </p:txBody>
      </p:sp>
      <p:sp>
        <p:nvSpPr>
          <p:cNvPr id="818" name="Google Shape;818;p15"/>
          <p:cNvSpPr txBox="1"/>
          <p:nvPr>
            <p:ph idx="12" type="sldNum"/>
          </p:nvPr>
        </p:nvSpPr>
        <p:spPr>
          <a:xfrm>
            <a:off x="8665426" y="6614446"/>
            <a:ext cx="478574" cy="157747"/>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7F7F7F"/>
              </a:buClr>
              <a:buSzPts val="1000"/>
              <a:buFont typeface="Calibri"/>
              <a:buNone/>
            </a:pPr>
            <a:fld id="{00000000-1234-1234-1234-123412341234}" type="slidenum">
              <a:rPr lang="en-US"/>
              <a:t>‹#›</a:t>
            </a:fld>
            <a:endParaRPr/>
          </a:p>
        </p:txBody>
      </p:sp>
      <p:pic>
        <p:nvPicPr>
          <p:cNvPr id="819" name="Google Shape;819;p15"/>
          <p:cNvPicPr preferRelativeResize="0"/>
          <p:nvPr/>
        </p:nvPicPr>
        <p:blipFill rotWithShape="1">
          <a:blip r:embed="rId3">
            <a:alphaModFix/>
          </a:blip>
          <a:srcRect b="0" l="0" r="0" t="0"/>
          <a:stretch/>
        </p:blipFill>
        <p:spPr>
          <a:xfrm>
            <a:off x="4301573" y="4173173"/>
            <a:ext cx="4638575" cy="1932100"/>
          </a:xfrm>
          <a:prstGeom prst="rect">
            <a:avLst/>
          </a:prstGeom>
          <a:noFill/>
          <a:ln>
            <a:noFill/>
          </a:ln>
        </p:spPr>
      </p:pic>
      <p:sp>
        <p:nvSpPr>
          <p:cNvPr id="820" name="Google Shape;820;p15"/>
          <p:cNvSpPr txBox="1"/>
          <p:nvPr>
            <p:ph idx="1" type="body"/>
          </p:nvPr>
        </p:nvSpPr>
        <p:spPr>
          <a:xfrm>
            <a:off x="129575" y="2735650"/>
            <a:ext cx="5370000" cy="2899200"/>
          </a:xfrm>
          <a:prstGeom prst="rect">
            <a:avLst/>
          </a:prstGeom>
          <a:noFill/>
          <a:ln>
            <a:noFill/>
          </a:ln>
        </p:spPr>
        <p:txBody>
          <a:bodyPr anchorCtr="0" anchor="t" bIns="45700" lIns="91425" spcFirstLastPara="1" rIns="91425" wrap="square" tIns="45700">
            <a:normAutofit/>
          </a:bodyPr>
          <a:lstStyle/>
          <a:p>
            <a:pPr indent="0" lvl="0" marL="25400" rtl="0" algn="l">
              <a:lnSpc>
                <a:spcPct val="90000"/>
              </a:lnSpc>
              <a:spcBef>
                <a:spcPts val="1000"/>
              </a:spcBef>
              <a:spcAft>
                <a:spcPts val="0"/>
              </a:spcAft>
              <a:buSzPts val="2400"/>
              <a:buNone/>
            </a:pPr>
            <a:r>
              <a:rPr lang="en-US" sz="2400"/>
              <a:t>Libraries </a:t>
            </a:r>
            <a:endParaRPr sz="2400"/>
          </a:p>
          <a:p>
            <a:pPr indent="-431800" lvl="0" marL="457200" rtl="0" algn="l">
              <a:lnSpc>
                <a:spcPct val="90000"/>
              </a:lnSpc>
              <a:spcBef>
                <a:spcPts val="1000"/>
              </a:spcBef>
              <a:spcAft>
                <a:spcPts val="0"/>
              </a:spcAft>
              <a:buSzPts val="2400"/>
              <a:buAutoNum type="arabicPeriod"/>
            </a:pPr>
            <a:r>
              <a:rPr lang="en-US" sz="2400"/>
              <a:t>ArduinoBearSSL</a:t>
            </a:r>
            <a:endParaRPr sz="2400"/>
          </a:p>
          <a:p>
            <a:pPr indent="-431800" lvl="0" marL="457200" rtl="0" algn="l">
              <a:lnSpc>
                <a:spcPct val="90000"/>
              </a:lnSpc>
              <a:spcBef>
                <a:spcPts val="1000"/>
              </a:spcBef>
              <a:spcAft>
                <a:spcPts val="0"/>
              </a:spcAft>
              <a:buSzPts val="2400"/>
              <a:buAutoNum type="arabicPeriod"/>
            </a:pPr>
            <a:r>
              <a:rPr lang="en-US" sz="2400"/>
              <a:t>ArduinoECCX08</a:t>
            </a:r>
            <a:endParaRPr sz="2400"/>
          </a:p>
          <a:p>
            <a:pPr indent="-431800" lvl="0" marL="457200" rtl="0" algn="l">
              <a:lnSpc>
                <a:spcPct val="90000"/>
              </a:lnSpc>
              <a:spcBef>
                <a:spcPts val="1000"/>
              </a:spcBef>
              <a:spcAft>
                <a:spcPts val="0"/>
              </a:spcAft>
              <a:buSzPts val="2400"/>
              <a:buAutoNum type="arabicPeriod"/>
            </a:pPr>
            <a:r>
              <a:rPr lang="en-US" sz="2400"/>
              <a:t>ArduinoMqttClient</a:t>
            </a:r>
            <a:endParaRPr sz="2400"/>
          </a:p>
          <a:p>
            <a:pPr indent="-431800" lvl="0" marL="457200" rtl="0" algn="l">
              <a:lnSpc>
                <a:spcPct val="90000"/>
              </a:lnSpc>
              <a:spcBef>
                <a:spcPts val="1000"/>
              </a:spcBef>
              <a:spcAft>
                <a:spcPts val="0"/>
              </a:spcAft>
              <a:buSzPts val="2400"/>
              <a:buAutoNum type="arabicPeriod"/>
            </a:pPr>
            <a:r>
              <a:rPr lang="en-US" sz="2400"/>
              <a:t>Arduino Cloud Provider </a:t>
            </a:r>
            <a:br>
              <a:rPr lang="en-US" sz="2400"/>
            </a:br>
            <a:r>
              <a:rPr lang="en-US" sz="2400"/>
              <a:t>Examples</a:t>
            </a:r>
            <a:endParaRPr sz="2400"/>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5" name="Shape 825"/>
        <p:cNvGrpSpPr/>
        <p:nvPr/>
      </p:nvGrpSpPr>
      <p:grpSpPr>
        <a:xfrm>
          <a:off x="0" y="0"/>
          <a:ext cx="0" cy="0"/>
          <a:chOff x="0" y="0"/>
          <a:chExt cx="0" cy="0"/>
        </a:xfrm>
      </p:grpSpPr>
      <p:sp>
        <p:nvSpPr>
          <p:cNvPr id="826" name="Google Shape;826;p17"/>
          <p:cNvSpPr txBox="1"/>
          <p:nvPr>
            <p:ph type="title"/>
          </p:nvPr>
        </p:nvSpPr>
        <p:spPr>
          <a:xfrm>
            <a:off x="129541" y="114301"/>
            <a:ext cx="8904922" cy="1030835"/>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rgbClr val="2185C5"/>
              </a:buClr>
              <a:buSzPct val="100000"/>
              <a:buFont typeface="Lato"/>
              <a:buNone/>
            </a:pPr>
            <a:r>
              <a:rPr lang="en-US"/>
              <a:t>X.509 certificates for authentication</a:t>
            </a:r>
            <a:endParaRPr/>
          </a:p>
        </p:txBody>
      </p:sp>
      <p:sp>
        <p:nvSpPr>
          <p:cNvPr id="827" name="Google Shape;827;p17"/>
          <p:cNvSpPr txBox="1"/>
          <p:nvPr>
            <p:ph idx="1" type="body"/>
          </p:nvPr>
        </p:nvSpPr>
        <p:spPr>
          <a:xfrm>
            <a:off x="129541" y="1285790"/>
            <a:ext cx="6860647" cy="5328654"/>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SzPts val="2800"/>
              <a:buNone/>
            </a:pPr>
            <a:r>
              <a:rPr lang="en-US"/>
              <a:t>The self signed certificate can be generated using an example sketch from the ArduinoECCX08 library. </a:t>
            </a:r>
            <a:endParaRPr/>
          </a:p>
          <a:p>
            <a:pPr indent="-457200" lvl="0" marL="457200" rtl="0" algn="l">
              <a:lnSpc>
                <a:spcPct val="90000"/>
              </a:lnSpc>
              <a:spcBef>
                <a:spcPts val="1000"/>
              </a:spcBef>
              <a:spcAft>
                <a:spcPts val="0"/>
              </a:spcAft>
              <a:buSzPts val="2800"/>
              <a:buChar char="▪"/>
            </a:pPr>
            <a:r>
              <a:rPr lang="en-US"/>
              <a:t>“</a:t>
            </a:r>
            <a:r>
              <a:rPr lang="en-US">
                <a:solidFill>
                  <a:schemeClr val="accent6"/>
                </a:solidFill>
              </a:rPr>
              <a:t>Open</a:t>
            </a:r>
            <a:r>
              <a:rPr lang="en-US"/>
              <a:t>” the sketch in the Arduino IDE using the </a:t>
            </a:r>
            <a:endParaRPr/>
          </a:p>
          <a:p>
            <a:pPr indent="0" lvl="1" marL="457200" rtl="0" algn="l">
              <a:lnSpc>
                <a:spcPct val="90000"/>
              </a:lnSpc>
              <a:spcBef>
                <a:spcPts val="500"/>
              </a:spcBef>
              <a:spcAft>
                <a:spcPts val="0"/>
              </a:spcAft>
              <a:buSzPts val="2400"/>
              <a:buNone/>
            </a:pPr>
            <a:r>
              <a:rPr lang="en-US">
                <a:solidFill>
                  <a:schemeClr val="accent2"/>
                </a:solidFill>
              </a:rPr>
              <a:t>File \ </a:t>
            </a:r>
            <a:endParaRPr>
              <a:solidFill>
                <a:schemeClr val="accent2"/>
              </a:solidFill>
            </a:endParaRPr>
          </a:p>
          <a:p>
            <a:pPr indent="0" lvl="1" marL="457200" rtl="0" algn="l">
              <a:lnSpc>
                <a:spcPct val="90000"/>
              </a:lnSpc>
              <a:spcBef>
                <a:spcPts val="500"/>
              </a:spcBef>
              <a:spcAft>
                <a:spcPts val="0"/>
              </a:spcAft>
              <a:buSzPts val="2400"/>
              <a:buNone/>
            </a:pPr>
            <a:r>
              <a:rPr lang="en-US">
                <a:solidFill>
                  <a:schemeClr val="accent2"/>
                </a:solidFill>
              </a:rPr>
              <a:t>Examples \ </a:t>
            </a:r>
            <a:endParaRPr>
              <a:solidFill>
                <a:schemeClr val="accent2"/>
              </a:solidFill>
            </a:endParaRPr>
          </a:p>
          <a:p>
            <a:pPr indent="0" lvl="1" marL="457200" rtl="0" algn="l">
              <a:lnSpc>
                <a:spcPct val="90000"/>
              </a:lnSpc>
              <a:spcBef>
                <a:spcPts val="500"/>
              </a:spcBef>
              <a:spcAft>
                <a:spcPts val="0"/>
              </a:spcAft>
              <a:buSzPts val="2400"/>
              <a:buNone/>
            </a:pPr>
            <a:r>
              <a:rPr lang="en-US">
                <a:solidFill>
                  <a:schemeClr val="accent2"/>
                </a:solidFill>
              </a:rPr>
              <a:t>ArduinoECCX08 \ </a:t>
            </a:r>
            <a:endParaRPr>
              <a:solidFill>
                <a:schemeClr val="accent2"/>
              </a:solidFill>
            </a:endParaRPr>
          </a:p>
          <a:p>
            <a:pPr indent="0" lvl="1" marL="457200" rtl="0" algn="l">
              <a:lnSpc>
                <a:spcPct val="90000"/>
              </a:lnSpc>
              <a:spcBef>
                <a:spcPts val="500"/>
              </a:spcBef>
              <a:spcAft>
                <a:spcPts val="0"/>
              </a:spcAft>
              <a:buSzPts val="2400"/>
              <a:buNone/>
            </a:pPr>
            <a:r>
              <a:rPr lang="en-US">
                <a:solidFill>
                  <a:schemeClr val="accent2"/>
                </a:solidFill>
              </a:rPr>
              <a:t>Tools \ </a:t>
            </a:r>
            <a:endParaRPr>
              <a:solidFill>
                <a:schemeClr val="accent2"/>
              </a:solidFill>
            </a:endParaRPr>
          </a:p>
          <a:p>
            <a:pPr indent="0" lvl="1" marL="457200" rtl="0" algn="l">
              <a:lnSpc>
                <a:spcPct val="90000"/>
              </a:lnSpc>
              <a:spcBef>
                <a:spcPts val="500"/>
              </a:spcBef>
              <a:spcAft>
                <a:spcPts val="0"/>
              </a:spcAft>
              <a:buSzPts val="2400"/>
              <a:buNone/>
            </a:pPr>
            <a:r>
              <a:rPr lang="en-US">
                <a:solidFill>
                  <a:schemeClr val="accent2"/>
                </a:solidFill>
              </a:rPr>
              <a:t>ECCX08SelfSignedCert</a:t>
            </a:r>
            <a:endParaRPr/>
          </a:p>
        </p:txBody>
      </p:sp>
      <p:sp>
        <p:nvSpPr>
          <p:cNvPr id="828" name="Google Shape;828;p17"/>
          <p:cNvSpPr txBox="1"/>
          <p:nvPr>
            <p:ph idx="12" type="sldNum"/>
          </p:nvPr>
        </p:nvSpPr>
        <p:spPr>
          <a:xfrm>
            <a:off x="8665426" y="6614446"/>
            <a:ext cx="478574" cy="157747"/>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7F7F7F"/>
              </a:buClr>
              <a:buSzPts val="1000"/>
              <a:buFont typeface="Calibri"/>
              <a:buNone/>
            </a:pPr>
            <a:fld id="{00000000-1234-1234-1234-123412341234}" type="slidenum">
              <a:rPr lang="en-US"/>
              <a:t>‹#›</a:t>
            </a:fld>
            <a:endParaRPr/>
          </a:p>
        </p:txBody>
      </p:sp>
      <p:pic>
        <p:nvPicPr>
          <p:cNvPr id="829" name="Google Shape;829;p17"/>
          <p:cNvPicPr preferRelativeResize="0"/>
          <p:nvPr/>
        </p:nvPicPr>
        <p:blipFill rotWithShape="1">
          <a:blip r:embed="rId3">
            <a:alphaModFix/>
          </a:blip>
          <a:srcRect b="0" l="0" r="0" t="0"/>
          <a:stretch/>
        </p:blipFill>
        <p:spPr>
          <a:xfrm>
            <a:off x="3408154" y="3249150"/>
            <a:ext cx="5496559" cy="1074246"/>
          </a:xfrm>
          <a:prstGeom prst="rect">
            <a:avLst/>
          </a:prstGeom>
          <a:noFill/>
          <a:ln>
            <a:noFill/>
          </a:ln>
        </p:spPr>
      </p:pic>
      <p:pic>
        <p:nvPicPr>
          <p:cNvPr id="830" name="Google Shape;830;p17"/>
          <p:cNvPicPr preferRelativeResize="0"/>
          <p:nvPr/>
        </p:nvPicPr>
        <p:blipFill rotWithShape="1">
          <a:blip r:embed="rId4">
            <a:alphaModFix/>
          </a:blip>
          <a:srcRect b="0" l="0" r="0" t="0"/>
          <a:stretch/>
        </p:blipFill>
        <p:spPr>
          <a:xfrm>
            <a:off x="6990188" y="1145136"/>
            <a:ext cx="1914525" cy="1276350"/>
          </a:xfrm>
          <a:prstGeom prst="rect">
            <a:avLst/>
          </a:prstGeom>
          <a:noFill/>
          <a:ln>
            <a:noFill/>
          </a:ln>
        </p:spPr>
      </p:pic>
      <p:sp>
        <p:nvSpPr>
          <p:cNvPr id="831" name="Google Shape;831;p17"/>
          <p:cNvSpPr/>
          <p:nvPr/>
        </p:nvSpPr>
        <p:spPr>
          <a:xfrm>
            <a:off x="7568034" y="2582343"/>
            <a:ext cx="611468" cy="505950"/>
          </a:xfrm>
          <a:prstGeom prst="downArrow">
            <a:avLst>
              <a:gd fmla="val 50000" name="adj1"/>
              <a:gd fmla="val 50000" name="adj2"/>
            </a:avLst>
          </a:prstGeom>
          <a:solidFill>
            <a:schemeClr val="accent1"/>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32" name="Google Shape;832;p17"/>
          <p:cNvSpPr/>
          <p:nvPr/>
        </p:nvSpPr>
        <p:spPr>
          <a:xfrm>
            <a:off x="87831" y="5572210"/>
            <a:ext cx="8926628" cy="867930"/>
          </a:xfrm>
          <a:prstGeom prst="rect">
            <a:avLst/>
          </a:prstGeom>
          <a:noFill/>
          <a:ln>
            <a:noFill/>
          </a:ln>
        </p:spPr>
        <p:txBody>
          <a:bodyPr anchorCtr="0" anchor="t" bIns="45700" lIns="91425" spcFirstLastPara="1" rIns="91425" wrap="square" tIns="45700">
            <a:spAutoFit/>
          </a:bodyPr>
          <a:lstStyle/>
          <a:p>
            <a:pPr indent="-457200" lvl="0" marL="457200" marR="0" rtl="0" algn="l">
              <a:lnSpc>
                <a:spcPct val="90000"/>
              </a:lnSpc>
              <a:spcBef>
                <a:spcPts val="0"/>
              </a:spcBef>
              <a:spcAft>
                <a:spcPts val="0"/>
              </a:spcAft>
              <a:buClr>
                <a:srgbClr val="2185C5"/>
              </a:buClr>
              <a:buSzPts val="2800"/>
              <a:buFont typeface="Noto Sans Symbols"/>
              <a:buChar char="▪"/>
            </a:pPr>
            <a:r>
              <a:rPr b="0" i="0" lang="en-US" sz="2800" u="none" cap="none" strike="noStrike">
                <a:solidFill>
                  <a:srgbClr val="1E4E79"/>
                </a:solidFill>
                <a:latin typeface="Lato"/>
                <a:ea typeface="Lato"/>
                <a:cs typeface="Lato"/>
                <a:sym typeface="Lato"/>
              </a:rPr>
              <a:t>Click the "</a:t>
            </a:r>
            <a:r>
              <a:rPr b="0" i="0" lang="en-US" sz="2800" u="none" cap="none" strike="noStrike">
                <a:solidFill>
                  <a:srgbClr val="70AD47"/>
                </a:solidFill>
                <a:latin typeface="Lato"/>
                <a:ea typeface="Lato"/>
                <a:cs typeface="Lato"/>
                <a:sym typeface="Lato"/>
              </a:rPr>
              <a:t>Upload</a:t>
            </a:r>
            <a:r>
              <a:rPr b="0" i="0" lang="en-US" sz="2800" u="none" cap="none" strike="noStrike">
                <a:solidFill>
                  <a:srgbClr val="1E4E79"/>
                </a:solidFill>
                <a:latin typeface="Lato"/>
                <a:ea typeface="Lato"/>
                <a:cs typeface="Lato"/>
                <a:sym typeface="Lato"/>
              </a:rPr>
              <a:t>" button to build and upload the sketch to your board, then </a:t>
            </a:r>
            <a:r>
              <a:rPr b="0" i="0" lang="en-US" sz="2800" u="none" cap="none" strike="noStrike">
                <a:solidFill>
                  <a:schemeClr val="accent6"/>
                </a:solidFill>
                <a:latin typeface="Lato"/>
                <a:ea typeface="Lato"/>
                <a:cs typeface="Lato"/>
                <a:sym typeface="Lato"/>
              </a:rPr>
              <a:t>open the Serial Monitor</a:t>
            </a:r>
            <a:r>
              <a:rPr b="0" i="0" lang="en-US" sz="2800" u="none" cap="none" strike="noStrike">
                <a:solidFill>
                  <a:srgbClr val="1E4E79"/>
                </a:solidFill>
                <a:latin typeface="Lato"/>
                <a:ea typeface="Lato"/>
                <a:cs typeface="Lato"/>
                <a:sym typeface="Lato"/>
              </a:rPr>
              <a:t>. </a:t>
            </a:r>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6" name="Shape 836"/>
        <p:cNvGrpSpPr/>
        <p:nvPr/>
      </p:nvGrpSpPr>
      <p:grpSpPr>
        <a:xfrm>
          <a:off x="0" y="0"/>
          <a:ext cx="0" cy="0"/>
          <a:chOff x="0" y="0"/>
          <a:chExt cx="0" cy="0"/>
        </a:xfrm>
      </p:grpSpPr>
      <p:sp>
        <p:nvSpPr>
          <p:cNvPr id="837" name="Google Shape;837;p18"/>
          <p:cNvSpPr txBox="1"/>
          <p:nvPr>
            <p:ph type="title"/>
          </p:nvPr>
        </p:nvSpPr>
        <p:spPr>
          <a:xfrm>
            <a:off x="129541" y="114301"/>
            <a:ext cx="8904922" cy="1030835"/>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185C5"/>
              </a:buClr>
              <a:buSzPts val="4400"/>
              <a:buFont typeface="Lato"/>
              <a:buNone/>
            </a:pPr>
            <a:r>
              <a:t/>
            </a:r>
            <a:endParaRPr/>
          </a:p>
        </p:txBody>
      </p:sp>
      <p:sp>
        <p:nvSpPr>
          <p:cNvPr id="838" name="Google Shape;838;p18"/>
          <p:cNvSpPr txBox="1"/>
          <p:nvPr>
            <p:ph idx="1" type="body"/>
          </p:nvPr>
        </p:nvSpPr>
        <p:spPr>
          <a:xfrm>
            <a:off x="129541" y="1285790"/>
            <a:ext cx="8904922" cy="5328654"/>
          </a:xfrm>
          <a:prstGeom prst="rect">
            <a:avLst/>
          </a:prstGeom>
          <a:noFill/>
          <a:ln>
            <a:noFill/>
          </a:ln>
        </p:spPr>
        <p:txBody>
          <a:bodyPr anchorCtr="0" anchor="t" bIns="45700" lIns="91425" spcFirstLastPara="1" rIns="91425" wrap="square" tIns="45700">
            <a:normAutofit/>
          </a:bodyPr>
          <a:lstStyle/>
          <a:p>
            <a:pPr indent="-457200" lvl="0" marL="457200" rtl="0" algn="l">
              <a:lnSpc>
                <a:spcPct val="90000"/>
              </a:lnSpc>
              <a:spcBef>
                <a:spcPts val="0"/>
              </a:spcBef>
              <a:spcAft>
                <a:spcPts val="0"/>
              </a:spcAft>
              <a:buSzPts val="2800"/>
              <a:buChar char="▪"/>
            </a:pPr>
            <a:r>
              <a:rPr lang="en-US"/>
              <a:t>After this, you will be prompted for information to include in the self signed certificate, including the </a:t>
            </a:r>
            <a:r>
              <a:rPr lang="en-US">
                <a:solidFill>
                  <a:schemeClr val="accent6"/>
                </a:solidFill>
              </a:rPr>
              <a:t>issue year</a:t>
            </a:r>
            <a:r>
              <a:rPr lang="en-US"/>
              <a:t>, </a:t>
            </a:r>
            <a:r>
              <a:rPr lang="en-US">
                <a:solidFill>
                  <a:schemeClr val="accent1"/>
                </a:solidFill>
              </a:rPr>
              <a:t>month</a:t>
            </a:r>
            <a:r>
              <a:rPr lang="en-US"/>
              <a:t>, </a:t>
            </a:r>
            <a:r>
              <a:rPr lang="en-US">
                <a:solidFill>
                  <a:schemeClr val="accent6"/>
                </a:solidFill>
              </a:rPr>
              <a:t>day</a:t>
            </a:r>
            <a:r>
              <a:rPr lang="en-US"/>
              <a:t> and </a:t>
            </a:r>
            <a:r>
              <a:rPr lang="en-US">
                <a:solidFill>
                  <a:schemeClr val="accent1"/>
                </a:solidFill>
              </a:rPr>
              <a:t>hour</a:t>
            </a:r>
            <a:r>
              <a:rPr lang="en-US"/>
              <a:t> of the certificate and </a:t>
            </a:r>
            <a:r>
              <a:rPr lang="en-US">
                <a:solidFill>
                  <a:schemeClr val="accent1"/>
                </a:solidFill>
              </a:rPr>
              <a:t>the expiry period in years</a:t>
            </a:r>
            <a:r>
              <a:rPr lang="en-US"/>
              <a:t>.</a:t>
            </a:r>
            <a:endParaRPr/>
          </a:p>
          <a:p>
            <a:pPr indent="-457200" lvl="0" marL="457200" rtl="0" algn="l">
              <a:lnSpc>
                <a:spcPct val="90000"/>
              </a:lnSpc>
              <a:spcBef>
                <a:spcPts val="1000"/>
              </a:spcBef>
              <a:spcAft>
                <a:spcPts val="0"/>
              </a:spcAft>
              <a:buSzPts val="2800"/>
              <a:buChar char="▪"/>
            </a:pPr>
            <a:r>
              <a:rPr lang="en-US"/>
              <a:t>For this tutorial we'll be using </a:t>
            </a:r>
            <a:endParaRPr/>
          </a:p>
          <a:p>
            <a:pPr indent="-457200" lvl="0" marL="457200" rtl="0" algn="l">
              <a:lnSpc>
                <a:spcPct val="90000"/>
              </a:lnSpc>
              <a:spcBef>
                <a:spcPts val="1000"/>
              </a:spcBef>
              <a:spcAft>
                <a:spcPts val="0"/>
              </a:spcAft>
              <a:buSzPts val="2800"/>
              <a:buChar char="▪"/>
            </a:pPr>
            <a:r>
              <a:rPr b="1" lang="en-US">
                <a:solidFill>
                  <a:schemeClr val="accent6"/>
                </a:solidFill>
              </a:rPr>
              <a:t>slot 0</a:t>
            </a:r>
            <a:r>
              <a:rPr lang="en-US"/>
              <a:t> to generate and store the private key used to sign the self signed certificate (slots 1 to 4 can be used to generate and store additional private keys if needed) - then </a:t>
            </a:r>
            <a:endParaRPr/>
          </a:p>
          <a:p>
            <a:pPr indent="-457200" lvl="0" marL="457200" rtl="0" algn="l">
              <a:lnSpc>
                <a:spcPct val="90000"/>
              </a:lnSpc>
              <a:spcBef>
                <a:spcPts val="1000"/>
              </a:spcBef>
              <a:spcAft>
                <a:spcPts val="0"/>
              </a:spcAft>
              <a:buSzPts val="2800"/>
              <a:buChar char="▪"/>
            </a:pPr>
            <a:r>
              <a:rPr b="1" lang="en-US">
                <a:solidFill>
                  <a:schemeClr val="accent6"/>
                </a:solidFill>
              </a:rPr>
              <a:t>slot 8 </a:t>
            </a:r>
            <a:r>
              <a:rPr lang="en-US"/>
              <a:t>will be used to store the issue and expiry date of the certificate along with its signature. </a:t>
            </a:r>
            <a:endParaRPr/>
          </a:p>
        </p:txBody>
      </p:sp>
      <p:sp>
        <p:nvSpPr>
          <p:cNvPr id="839" name="Google Shape;839;p18"/>
          <p:cNvSpPr txBox="1"/>
          <p:nvPr>
            <p:ph idx="12" type="sldNum"/>
          </p:nvPr>
        </p:nvSpPr>
        <p:spPr>
          <a:xfrm>
            <a:off x="8665426" y="6614446"/>
            <a:ext cx="478574" cy="157747"/>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7F7F7F"/>
              </a:buClr>
              <a:buSzPts val="1000"/>
              <a:buFont typeface="Calibri"/>
              <a:buNone/>
            </a:pPr>
            <a:fld id="{00000000-1234-1234-1234-123412341234}" type="slidenum">
              <a:rPr lang="en-US"/>
              <a:t>‹#›</a:t>
            </a:fld>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3" name="Shape 843"/>
        <p:cNvGrpSpPr/>
        <p:nvPr/>
      </p:nvGrpSpPr>
      <p:grpSpPr>
        <a:xfrm>
          <a:off x="0" y="0"/>
          <a:ext cx="0" cy="0"/>
          <a:chOff x="0" y="0"/>
          <a:chExt cx="0" cy="0"/>
        </a:xfrm>
      </p:grpSpPr>
      <p:sp>
        <p:nvSpPr>
          <p:cNvPr id="844" name="Google Shape;844;p19"/>
          <p:cNvSpPr txBox="1"/>
          <p:nvPr>
            <p:ph type="title"/>
          </p:nvPr>
        </p:nvSpPr>
        <p:spPr>
          <a:xfrm>
            <a:off x="129541" y="114301"/>
            <a:ext cx="8904922" cy="1030835"/>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185C5"/>
              </a:buClr>
              <a:buSzPts val="4400"/>
              <a:buFont typeface="Lato"/>
              <a:buNone/>
            </a:pPr>
            <a:r>
              <a:rPr lang="en-US"/>
              <a:t>Serial Port </a:t>
            </a:r>
            <a:r>
              <a:rPr lang="en-US" sz="3600"/>
              <a:t>– Enter the data requested</a:t>
            </a:r>
            <a:endParaRPr/>
          </a:p>
        </p:txBody>
      </p:sp>
      <p:sp>
        <p:nvSpPr>
          <p:cNvPr id="845" name="Google Shape;845;p19"/>
          <p:cNvSpPr txBox="1"/>
          <p:nvPr>
            <p:ph idx="1" type="body"/>
          </p:nvPr>
        </p:nvSpPr>
        <p:spPr>
          <a:xfrm>
            <a:off x="129541" y="1285790"/>
            <a:ext cx="8904922" cy="5328654"/>
          </a:xfrm>
          <a:prstGeom prst="rect">
            <a:avLst/>
          </a:prstGeom>
          <a:noFill/>
          <a:ln>
            <a:noFill/>
          </a:ln>
        </p:spPr>
        <p:txBody>
          <a:bodyPr anchorCtr="0" anchor="t" bIns="45700" lIns="91425" spcFirstLastPara="1" rIns="91425" wrap="square" tIns="45700">
            <a:normAutofit fontScale="70000" lnSpcReduction="20000"/>
          </a:bodyPr>
          <a:lstStyle/>
          <a:p>
            <a:pPr indent="0" lvl="0" marL="0" rtl="0" algn="l">
              <a:lnSpc>
                <a:spcPct val="90000"/>
              </a:lnSpc>
              <a:spcBef>
                <a:spcPts val="0"/>
              </a:spcBef>
              <a:spcAft>
                <a:spcPts val="0"/>
              </a:spcAft>
              <a:buSzPct val="100000"/>
              <a:buNone/>
            </a:pPr>
            <a:r>
              <a:rPr lang="en-US"/>
              <a:t>ECCX08 Serial Number = 012385338ACB4748EE</a:t>
            </a:r>
            <a:endParaRPr/>
          </a:p>
          <a:p>
            <a:pPr indent="0" lvl="0" marL="0" rtl="0" algn="l">
              <a:lnSpc>
                <a:spcPct val="90000"/>
              </a:lnSpc>
              <a:spcBef>
                <a:spcPts val="1000"/>
              </a:spcBef>
              <a:spcAft>
                <a:spcPts val="0"/>
              </a:spcAft>
              <a:buSzPct val="100000"/>
              <a:buNone/>
            </a:pPr>
            <a:r>
              <a:t/>
            </a:r>
            <a:endParaRPr/>
          </a:p>
          <a:p>
            <a:pPr indent="0" lvl="0" marL="0" rtl="0" algn="l">
              <a:lnSpc>
                <a:spcPct val="90000"/>
              </a:lnSpc>
              <a:spcBef>
                <a:spcPts val="1000"/>
              </a:spcBef>
              <a:spcAft>
                <a:spcPts val="0"/>
              </a:spcAft>
              <a:buSzPct val="100000"/>
              <a:buNone/>
            </a:pPr>
            <a:r>
              <a:rPr lang="en-US"/>
              <a:t>Hi there, in order to generate a new self signed cert for your board, we'll need the following information ...</a:t>
            </a:r>
            <a:endParaRPr/>
          </a:p>
          <a:p>
            <a:pPr indent="0" lvl="0" marL="0" rtl="0" algn="l">
              <a:lnSpc>
                <a:spcPct val="90000"/>
              </a:lnSpc>
              <a:spcBef>
                <a:spcPts val="1000"/>
              </a:spcBef>
              <a:spcAft>
                <a:spcPts val="0"/>
              </a:spcAft>
              <a:buSzPct val="100000"/>
              <a:buNone/>
            </a:pPr>
            <a:r>
              <a:t/>
            </a:r>
            <a:endParaRPr/>
          </a:p>
          <a:p>
            <a:pPr indent="0" lvl="0" marL="0" rtl="0" algn="l">
              <a:lnSpc>
                <a:spcPct val="90000"/>
              </a:lnSpc>
              <a:spcBef>
                <a:spcPts val="1000"/>
              </a:spcBef>
              <a:spcAft>
                <a:spcPts val="0"/>
              </a:spcAft>
              <a:buSzPct val="100000"/>
              <a:buNone/>
            </a:pPr>
            <a:r>
              <a:rPr lang="en-US"/>
              <a:t>Please enter the issue year of the certificate? (2000 - 2031) [2019]: </a:t>
            </a:r>
            <a:r>
              <a:rPr b="1" lang="en-US" sz="3400">
                <a:solidFill>
                  <a:schemeClr val="accent6"/>
                </a:solidFill>
              </a:rPr>
              <a:t>2021</a:t>
            </a:r>
            <a:endParaRPr b="1">
              <a:solidFill>
                <a:schemeClr val="accent6"/>
              </a:solidFill>
            </a:endParaRPr>
          </a:p>
          <a:p>
            <a:pPr indent="0" lvl="0" marL="0" rtl="0" algn="l">
              <a:lnSpc>
                <a:spcPct val="90000"/>
              </a:lnSpc>
              <a:spcBef>
                <a:spcPts val="1000"/>
              </a:spcBef>
              <a:spcAft>
                <a:spcPts val="0"/>
              </a:spcAft>
              <a:buSzPct val="82352"/>
              <a:buNone/>
            </a:pPr>
            <a:r>
              <a:rPr lang="en-US"/>
              <a:t>Please enter the issue month of the certificate? (1 - 12) [1]: </a:t>
            </a:r>
            <a:r>
              <a:rPr b="1" lang="en-US" sz="3400">
                <a:solidFill>
                  <a:schemeClr val="accent6"/>
                </a:solidFill>
              </a:rPr>
              <a:t>8</a:t>
            </a:r>
            <a:endParaRPr b="1" sz="3400">
              <a:solidFill>
                <a:schemeClr val="accent6"/>
              </a:solidFill>
            </a:endParaRPr>
          </a:p>
          <a:p>
            <a:pPr indent="0" lvl="0" marL="0" rtl="0" algn="l">
              <a:lnSpc>
                <a:spcPct val="90000"/>
              </a:lnSpc>
              <a:spcBef>
                <a:spcPts val="1000"/>
              </a:spcBef>
              <a:spcAft>
                <a:spcPts val="0"/>
              </a:spcAft>
              <a:buSzPct val="82352"/>
              <a:buNone/>
            </a:pPr>
            <a:r>
              <a:rPr lang="en-US"/>
              <a:t>Please enter the issue day of the certificate? (1 - 31) [1]: </a:t>
            </a:r>
            <a:r>
              <a:rPr b="1" lang="en-US" sz="3400">
                <a:solidFill>
                  <a:schemeClr val="accent6"/>
                </a:solidFill>
              </a:rPr>
              <a:t>18</a:t>
            </a:r>
            <a:endParaRPr b="1" sz="3400">
              <a:solidFill>
                <a:schemeClr val="accent6"/>
              </a:solidFill>
            </a:endParaRPr>
          </a:p>
          <a:p>
            <a:pPr indent="0" lvl="0" marL="0" rtl="0" algn="l">
              <a:lnSpc>
                <a:spcPct val="90000"/>
              </a:lnSpc>
              <a:spcBef>
                <a:spcPts val="1000"/>
              </a:spcBef>
              <a:spcAft>
                <a:spcPts val="0"/>
              </a:spcAft>
              <a:buSzPct val="82352"/>
              <a:buNone/>
            </a:pPr>
            <a:r>
              <a:rPr lang="en-US"/>
              <a:t>Please enter the issue hour of the certificate? (0 - 23) [0]: </a:t>
            </a:r>
            <a:r>
              <a:rPr b="1" lang="en-US" sz="3400">
                <a:solidFill>
                  <a:schemeClr val="accent6"/>
                </a:solidFill>
              </a:rPr>
              <a:t>11</a:t>
            </a:r>
            <a:endParaRPr b="1" sz="3400">
              <a:solidFill>
                <a:schemeClr val="accent6"/>
              </a:solidFill>
            </a:endParaRPr>
          </a:p>
          <a:p>
            <a:pPr indent="0" lvl="0" marL="0" rtl="0" algn="l">
              <a:lnSpc>
                <a:spcPct val="90000"/>
              </a:lnSpc>
              <a:spcBef>
                <a:spcPts val="1000"/>
              </a:spcBef>
              <a:spcAft>
                <a:spcPts val="0"/>
              </a:spcAft>
              <a:buSzPct val="82352"/>
              <a:buNone/>
            </a:pPr>
            <a:r>
              <a:rPr lang="en-US"/>
              <a:t>Please enter how many years the certificate is valid for? (1 - 31) [31]: </a:t>
            </a:r>
            <a:r>
              <a:rPr b="1" lang="en-US" sz="3400">
                <a:solidFill>
                  <a:schemeClr val="accent6"/>
                </a:solidFill>
              </a:rPr>
              <a:t>11</a:t>
            </a:r>
            <a:endParaRPr b="1" sz="3400">
              <a:solidFill>
                <a:schemeClr val="accent6"/>
              </a:solidFill>
            </a:endParaRPr>
          </a:p>
          <a:p>
            <a:pPr indent="0" lvl="0" marL="0" rtl="0" algn="l">
              <a:lnSpc>
                <a:spcPct val="90000"/>
              </a:lnSpc>
              <a:spcBef>
                <a:spcPts val="1000"/>
              </a:spcBef>
              <a:spcAft>
                <a:spcPts val="0"/>
              </a:spcAft>
              <a:buSzPct val="100000"/>
              <a:buNone/>
            </a:pPr>
            <a:r>
              <a:rPr lang="en-US"/>
              <a:t>What slot would you like to use for the private key? (0 - 4) [0]: </a:t>
            </a:r>
            <a:r>
              <a:rPr b="1" lang="en-US" sz="3400">
                <a:solidFill>
                  <a:schemeClr val="accent2"/>
                </a:solidFill>
              </a:rPr>
              <a:t>0</a:t>
            </a:r>
            <a:endParaRPr b="1"/>
          </a:p>
          <a:p>
            <a:pPr indent="0" lvl="0" marL="0" rtl="0" algn="l">
              <a:lnSpc>
                <a:spcPct val="90000"/>
              </a:lnSpc>
              <a:spcBef>
                <a:spcPts val="1000"/>
              </a:spcBef>
              <a:spcAft>
                <a:spcPts val="0"/>
              </a:spcAft>
              <a:buSzPct val="100000"/>
              <a:buNone/>
            </a:pPr>
            <a:r>
              <a:rPr lang="en-US"/>
              <a:t>What slot would you like to use for storage? (8 - 15) [8]: </a:t>
            </a:r>
            <a:r>
              <a:rPr b="1" lang="en-US" sz="3400">
                <a:solidFill>
                  <a:schemeClr val="accent2"/>
                </a:solidFill>
              </a:rPr>
              <a:t>8</a:t>
            </a:r>
            <a:endParaRPr b="1"/>
          </a:p>
          <a:p>
            <a:pPr indent="0" lvl="0" marL="0" rtl="0" algn="l">
              <a:lnSpc>
                <a:spcPct val="90000"/>
              </a:lnSpc>
              <a:spcBef>
                <a:spcPts val="1000"/>
              </a:spcBef>
              <a:spcAft>
                <a:spcPts val="0"/>
              </a:spcAft>
              <a:buSzPct val="82352"/>
              <a:buNone/>
            </a:pPr>
            <a:r>
              <a:rPr lang="en-US"/>
              <a:t>Would you like to generate a new private key? (Y/n) [Y]: </a:t>
            </a:r>
            <a:r>
              <a:rPr b="1" lang="en-US" sz="3400">
                <a:solidFill>
                  <a:schemeClr val="accent6"/>
                </a:solidFill>
              </a:rPr>
              <a:t>Y</a:t>
            </a:r>
            <a:endParaRPr b="1" sz="3400">
              <a:solidFill>
                <a:schemeClr val="accent6"/>
              </a:solidFill>
            </a:endParaRPr>
          </a:p>
          <a:p>
            <a:pPr indent="0" lvl="0" marL="0" rtl="0" algn="l">
              <a:lnSpc>
                <a:spcPct val="90000"/>
              </a:lnSpc>
              <a:spcBef>
                <a:spcPts val="1000"/>
              </a:spcBef>
              <a:spcAft>
                <a:spcPts val="0"/>
              </a:spcAft>
              <a:buSzPct val="100000"/>
              <a:buNone/>
            </a:pPr>
            <a:r>
              <a:t/>
            </a:r>
            <a:endParaRPr/>
          </a:p>
          <a:p>
            <a:pPr indent="0" lvl="0" marL="0" rtl="0" algn="l">
              <a:lnSpc>
                <a:spcPct val="90000"/>
              </a:lnSpc>
              <a:spcBef>
                <a:spcPts val="1000"/>
              </a:spcBef>
              <a:spcAft>
                <a:spcPts val="0"/>
              </a:spcAft>
              <a:buSzPct val="100000"/>
              <a:buNone/>
            </a:pPr>
            <a:r>
              <a:rPr lang="en-US"/>
              <a:t>Here's your self signed cert, enjoy!</a:t>
            </a:r>
            <a:endParaRPr/>
          </a:p>
        </p:txBody>
      </p:sp>
      <p:sp>
        <p:nvSpPr>
          <p:cNvPr id="846" name="Google Shape;846;p19"/>
          <p:cNvSpPr txBox="1"/>
          <p:nvPr>
            <p:ph idx="12" type="sldNum"/>
          </p:nvPr>
        </p:nvSpPr>
        <p:spPr>
          <a:xfrm>
            <a:off x="8665426" y="6614446"/>
            <a:ext cx="478574" cy="157747"/>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7F7F7F"/>
              </a:buClr>
              <a:buSzPts val="1000"/>
              <a:buFont typeface="Calibri"/>
              <a:buNone/>
            </a:pPr>
            <a:fld id="{00000000-1234-1234-1234-123412341234}" type="slidenum">
              <a:rPr lang="en-US"/>
              <a:t>‹#›</a:t>
            </a:fld>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0" name="Shape 850"/>
        <p:cNvGrpSpPr/>
        <p:nvPr/>
      </p:nvGrpSpPr>
      <p:grpSpPr>
        <a:xfrm>
          <a:off x="0" y="0"/>
          <a:ext cx="0" cy="0"/>
          <a:chOff x="0" y="0"/>
          <a:chExt cx="0" cy="0"/>
        </a:xfrm>
      </p:grpSpPr>
      <p:pic>
        <p:nvPicPr>
          <p:cNvPr id="851" name="Google Shape;851;p20"/>
          <p:cNvPicPr preferRelativeResize="0"/>
          <p:nvPr/>
        </p:nvPicPr>
        <p:blipFill rotWithShape="1">
          <a:blip r:embed="rId3">
            <a:alphaModFix/>
          </a:blip>
          <a:srcRect b="0" l="0" r="0" t="0"/>
          <a:stretch/>
        </p:blipFill>
        <p:spPr>
          <a:xfrm>
            <a:off x="129540" y="912330"/>
            <a:ext cx="6209476" cy="5702116"/>
          </a:xfrm>
          <a:prstGeom prst="rect">
            <a:avLst/>
          </a:prstGeom>
          <a:noFill/>
          <a:ln>
            <a:noFill/>
          </a:ln>
        </p:spPr>
      </p:pic>
      <p:sp>
        <p:nvSpPr>
          <p:cNvPr id="852" name="Google Shape;852;p20"/>
          <p:cNvSpPr txBox="1"/>
          <p:nvPr>
            <p:ph type="title"/>
          </p:nvPr>
        </p:nvSpPr>
        <p:spPr>
          <a:xfrm>
            <a:off x="129541" y="114301"/>
            <a:ext cx="8904922" cy="1030835"/>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185C5"/>
              </a:buClr>
              <a:buSzPts val="4400"/>
              <a:buFont typeface="Lato"/>
              <a:buNone/>
            </a:pPr>
            <a:r>
              <a:rPr lang="en-US"/>
              <a:t>Serial Monitor – Executing   </a:t>
            </a:r>
            <a:endParaRPr/>
          </a:p>
        </p:txBody>
      </p:sp>
      <p:sp>
        <p:nvSpPr>
          <p:cNvPr id="853" name="Google Shape;853;p20"/>
          <p:cNvSpPr txBox="1"/>
          <p:nvPr>
            <p:ph idx="12" type="sldNum"/>
          </p:nvPr>
        </p:nvSpPr>
        <p:spPr>
          <a:xfrm>
            <a:off x="8665426" y="6614446"/>
            <a:ext cx="478574" cy="157747"/>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7F7F7F"/>
              </a:buClr>
              <a:buSzPts val="1000"/>
              <a:buFont typeface="Calibri"/>
              <a:buNone/>
            </a:pPr>
            <a:fld id="{00000000-1234-1234-1234-123412341234}" type="slidenum">
              <a:rPr lang="en-US"/>
              <a:t>‹#›</a:t>
            </a:fld>
            <a:endParaRPr/>
          </a:p>
        </p:txBody>
      </p:sp>
      <p:sp>
        <p:nvSpPr>
          <p:cNvPr id="854" name="Google Shape;854;p20"/>
          <p:cNvSpPr/>
          <p:nvPr/>
        </p:nvSpPr>
        <p:spPr>
          <a:xfrm>
            <a:off x="6582545" y="5326359"/>
            <a:ext cx="2431915" cy="1157591"/>
          </a:xfrm>
          <a:custGeom>
            <a:rect b="b" l="l" r="r" t="t"/>
            <a:pathLst>
              <a:path extrusionOk="0" h="120000" w="120000">
                <a:moveTo>
                  <a:pt x="0" y="0"/>
                </a:moveTo>
                <a:lnTo>
                  <a:pt x="120000" y="0"/>
                </a:lnTo>
                <a:lnTo>
                  <a:pt x="120000" y="120000"/>
                </a:lnTo>
                <a:lnTo>
                  <a:pt x="0" y="120000"/>
                </a:lnTo>
                <a:close/>
              </a:path>
              <a:path extrusionOk="0" fill="none" h="120000" w="120000">
                <a:moveTo>
                  <a:pt x="-10000" y="22500"/>
                </a:moveTo>
                <a:lnTo>
                  <a:pt x="-20000" y="22500"/>
                </a:lnTo>
                <a:lnTo>
                  <a:pt x="-76120" y="18"/>
                </a:lnTo>
              </a:path>
            </a:pathLst>
          </a:custGeom>
          <a:solidFill>
            <a:schemeClr val="accent1"/>
          </a:solidFill>
          <a:ln cap="flat" cmpd="sng" w="25400">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200" u="none" cap="none" strike="noStrike">
                <a:solidFill>
                  <a:schemeClr val="lt1"/>
                </a:solidFill>
                <a:latin typeface="Arial"/>
                <a:ea typeface="Arial"/>
                <a:cs typeface="Arial"/>
                <a:sym typeface="Arial"/>
              </a:rPr>
              <a:t>Note: Since the private key is generated inside the crypto element it never leaves the device and is stored securely and cannot be read.</a:t>
            </a:r>
            <a:endParaRPr/>
          </a:p>
        </p:txBody>
      </p:sp>
      <p:sp>
        <p:nvSpPr>
          <p:cNvPr id="855" name="Google Shape;855;p20"/>
          <p:cNvSpPr/>
          <p:nvPr/>
        </p:nvSpPr>
        <p:spPr>
          <a:xfrm>
            <a:off x="7068066" y="2701662"/>
            <a:ext cx="1946394" cy="1277214"/>
          </a:xfrm>
          <a:prstGeom prst="wedgeRoundRectCallout">
            <a:avLst>
              <a:gd fmla="val -98958" name="adj1"/>
              <a:gd fmla="val 68382" name="adj2"/>
              <a:gd fmla="val 16667" name="adj3"/>
            </a:avLst>
          </a:prstGeom>
          <a:solidFill>
            <a:schemeClr val="accent2"/>
          </a:solidFill>
          <a:ln cap="flat" cmpd="sng" w="38100">
            <a:solidFill>
              <a:schemeClr val="lt1"/>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400" u="none" cap="none" strike="noStrike">
                <a:solidFill>
                  <a:schemeClr val="lt1"/>
                </a:solidFill>
                <a:latin typeface="Arial"/>
                <a:ea typeface="Arial"/>
                <a:cs typeface="Arial"/>
                <a:sym typeface="Arial"/>
              </a:rPr>
              <a:t>Copy everything </a:t>
            </a:r>
            <a:endParaRPr/>
          </a:p>
          <a:p>
            <a:pPr indent="0" lvl="0" marL="0" marR="0" rtl="0" algn="ctr">
              <a:lnSpc>
                <a:spcPct val="100000"/>
              </a:lnSpc>
              <a:spcBef>
                <a:spcPts val="0"/>
              </a:spcBef>
              <a:spcAft>
                <a:spcPts val="0"/>
              </a:spcAft>
              <a:buNone/>
            </a:pPr>
            <a:r>
              <a:rPr b="0" i="0" lang="en-US" sz="1400" u="none" cap="none" strike="noStrike">
                <a:solidFill>
                  <a:schemeClr val="lt1"/>
                </a:solidFill>
                <a:latin typeface="Arial"/>
                <a:ea typeface="Arial"/>
                <a:cs typeface="Arial"/>
                <a:sym typeface="Arial"/>
              </a:rPr>
              <a:t>Save into a text file for further processing</a:t>
            </a:r>
            <a:endParaRPr/>
          </a:p>
          <a:p>
            <a:pPr indent="0" lvl="0" marL="0" marR="0" rtl="0" algn="ctr">
              <a:lnSpc>
                <a:spcPct val="100000"/>
              </a:lnSpc>
              <a:spcBef>
                <a:spcPts val="0"/>
              </a:spcBef>
              <a:spcAft>
                <a:spcPts val="0"/>
              </a:spcAft>
              <a:buNone/>
            </a:pPr>
            <a:r>
              <a:rPr b="0" i="0" lang="en-US" sz="1400" u="none" cap="none" strike="noStrike">
                <a:solidFill>
                  <a:schemeClr val="lt1"/>
                </a:solidFill>
                <a:latin typeface="Arial"/>
                <a:ea typeface="Arial"/>
                <a:cs typeface="Arial"/>
                <a:sym typeface="Arial"/>
              </a:rPr>
              <a:t>Use Notepad++</a:t>
            </a:r>
            <a:endParaRPr/>
          </a:p>
        </p:txBody>
      </p:sp>
      <p:sp>
        <p:nvSpPr>
          <p:cNvPr id="856" name="Google Shape;856;p20"/>
          <p:cNvSpPr/>
          <p:nvPr/>
        </p:nvSpPr>
        <p:spPr>
          <a:xfrm>
            <a:off x="7478038" y="203097"/>
            <a:ext cx="1556425" cy="811543"/>
          </a:xfrm>
          <a:prstGeom prst="wedgeRoundRectCallout">
            <a:avLst>
              <a:gd fmla="val -51002" name="adj1"/>
              <a:gd fmla="val 70113" name="adj2"/>
              <a:gd fmla="val 16667" name="adj3"/>
            </a:avLst>
          </a:prstGeom>
          <a:solidFill>
            <a:srgbClr val="FF0000"/>
          </a:solidFill>
          <a:ln cap="flat" cmpd="sng" w="25400">
            <a:solidFill>
              <a:srgbClr val="AC5B2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2000" u="none" cap="none" strike="noStrike">
                <a:solidFill>
                  <a:schemeClr val="lt1"/>
                </a:solidFill>
                <a:latin typeface="Arial"/>
                <a:ea typeface="Arial"/>
                <a:cs typeface="Arial"/>
                <a:sym typeface="Arial"/>
              </a:rPr>
              <a:t>DON’T </a:t>
            </a:r>
            <a:endParaRPr/>
          </a:p>
          <a:p>
            <a:pPr indent="0" lvl="0" marL="0" marR="0" rtl="0" algn="ctr">
              <a:lnSpc>
                <a:spcPct val="100000"/>
              </a:lnSpc>
              <a:spcBef>
                <a:spcPts val="0"/>
              </a:spcBef>
              <a:spcAft>
                <a:spcPts val="0"/>
              </a:spcAft>
              <a:buNone/>
            </a:pPr>
            <a:r>
              <a:rPr b="1" i="0" lang="en-US" sz="2000" u="none" cap="none" strike="noStrike">
                <a:solidFill>
                  <a:schemeClr val="lt1"/>
                </a:solidFill>
                <a:latin typeface="Arial"/>
                <a:ea typeface="Arial"/>
                <a:cs typeface="Arial"/>
                <a:sym typeface="Arial"/>
              </a:rPr>
              <a:t>CLOSE </a:t>
            </a:r>
            <a:endParaRPr/>
          </a:p>
        </p:txBody>
      </p:sp>
      <p:sp>
        <p:nvSpPr>
          <p:cNvPr id="857" name="Google Shape;857;p20"/>
          <p:cNvSpPr/>
          <p:nvPr/>
        </p:nvSpPr>
        <p:spPr>
          <a:xfrm>
            <a:off x="4439911" y="5729470"/>
            <a:ext cx="1347246" cy="432400"/>
          </a:xfrm>
          <a:prstGeom prst="wedgeRoundRectCallout">
            <a:avLst>
              <a:gd fmla="val -105378" name="adj1"/>
              <a:gd fmla="val 25516" name="adj2"/>
              <a:gd fmla="val 16667" name="adj3"/>
            </a:avLst>
          </a:prstGeom>
          <a:solidFill>
            <a:schemeClr val="accent2"/>
          </a:solidFill>
          <a:ln cap="flat" cmpd="sng" w="38100">
            <a:solidFill>
              <a:schemeClr val="lt1"/>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400" u="none" cap="none" strike="noStrike">
                <a:solidFill>
                  <a:schemeClr val="lt1"/>
                </a:solidFill>
                <a:latin typeface="Arial"/>
                <a:ea typeface="Arial"/>
                <a:cs typeface="Arial"/>
                <a:sym typeface="Arial"/>
              </a:rPr>
              <a:t>SHA1 KEY</a:t>
            </a:r>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2" name="Shape 862"/>
        <p:cNvGrpSpPr/>
        <p:nvPr/>
      </p:nvGrpSpPr>
      <p:grpSpPr>
        <a:xfrm>
          <a:off x="0" y="0"/>
          <a:ext cx="0" cy="0"/>
          <a:chOff x="0" y="0"/>
          <a:chExt cx="0" cy="0"/>
        </a:xfrm>
      </p:grpSpPr>
      <p:sp>
        <p:nvSpPr>
          <p:cNvPr id="863" name="Google Shape;863;p21"/>
          <p:cNvSpPr txBox="1"/>
          <p:nvPr>
            <p:ph type="title"/>
          </p:nvPr>
        </p:nvSpPr>
        <p:spPr>
          <a:xfrm>
            <a:off x="129541" y="114301"/>
            <a:ext cx="8904922" cy="1030835"/>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185C5"/>
              </a:buClr>
              <a:buSzPts val="4400"/>
              <a:buFont typeface="Lato"/>
              <a:buNone/>
            </a:pPr>
            <a:r>
              <a:rPr lang="en-US"/>
              <a:t>Sample Run Output </a:t>
            </a:r>
            <a:endParaRPr/>
          </a:p>
        </p:txBody>
      </p:sp>
      <p:sp>
        <p:nvSpPr>
          <p:cNvPr id="864" name="Google Shape;864;p21"/>
          <p:cNvSpPr txBox="1"/>
          <p:nvPr>
            <p:ph idx="1" type="body"/>
          </p:nvPr>
        </p:nvSpPr>
        <p:spPr>
          <a:xfrm>
            <a:off x="129541" y="1215464"/>
            <a:ext cx="8904922" cy="5328654"/>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1000"/>
              </a:spcBef>
              <a:spcAft>
                <a:spcPts val="0"/>
              </a:spcAft>
              <a:buSzPts val="1400"/>
              <a:buNone/>
            </a:pPr>
            <a:r>
              <a:rPr lang="en-US" sz="1400">
                <a:solidFill>
                  <a:schemeClr val="accent2"/>
                </a:solidFill>
                <a:latin typeface="Courier New"/>
                <a:ea typeface="Courier New"/>
                <a:cs typeface="Courier New"/>
                <a:sym typeface="Courier New"/>
              </a:rPr>
              <a:t>-----BEGIN CERTIFICATE-----</a:t>
            </a:r>
            <a:endParaRPr/>
          </a:p>
          <a:p>
            <a:pPr indent="0" lvl="0" marL="0" rtl="0" algn="l">
              <a:lnSpc>
                <a:spcPct val="90000"/>
              </a:lnSpc>
              <a:spcBef>
                <a:spcPts val="1000"/>
              </a:spcBef>
              <a:spcAft>
                <a:spcPts val="0"/>
              </a:spcAft>
              <a:buSzPts val="1400"/>
              <a:buNone/>
            </a:pPr>
            <a:r>
              <a:rPr lang="en-US" sz="1400">
                <a:solidFill>
                  <a:schemeClr val="accent2"/>
                </a:solidFill>
                <a:latin typeface="Courier New"/>
                <a:ea typeface="Courier New"/>
                <a:cs typeface="Courier New"/>
                <a:sym typeface="Courier New"/>
              </a:rPr>
              <a:t>MIIBKjCB0aADAgECAgEBMAoGCCqGSM49BAMCMB0xGzAZBgNVBAMTEjAxMjM4NTMzOEFDQjQ3NDhF</a:t>
            </a:r>
            <a:endParaRPr/>
          </a:p>
          <a:p>
            <a:pPr indent="0" lvl="0" marL="0" rtl="0" algn="l">
              <a:lnSpc>
                <a:spcPct val="90000"/>
              </a:lnSpc>
              <a:spcBef>
                <a:spcPts val="1000"/>
              </a:spcBef>
              <a:spcAft>
                <a:spcPts val="0"/>
              </a:spcAft>
              <a:buSzPts val="1400"/>
              <a:buNone/>
            </a:pPr>
            <a:r>
              <a:rPr lang="en-US" sz="1400">
                <a:solidFill>
                  <a:schemeClr val="accent2"/>
                </a:solidFill>
                <a:latin typeface="Courier New"/>
                <a:ea typeface="Courier New"/>
                <a:cs typeface="Courier New"/>
                <a:sym typeface="Courier New"/>
              </a:rPr>
              <a:t>RTAeFw0yMTA4MTgxMTAwMDBaFw0zMjA4MTgxMTAwMDBaMB0xGzAZBgNVBAMTEjAxMjM4NTMzOEFD</a:t>
            </a:r>
            <a:endParaRPr/>
          </a:p>
          <a:p>
            <a:pPr indent="0" lvl="0" marL="0" rtl="0" algn="l">
              <a:lnSpc>
                <a:spcPct val="90000"/>
              </a:lnSpc>
              <a:spcBef>
                <a:spcPts val="1000"/>
              </a:spcBef>
              <a:spcAft>
                <a:spcPts val="0"/>
              </a:spcAft>
              <a:buSzPts val="1400"/>
              <a:buNone/>
            </a:pPr>
            <a:r>
              <a:rPr lang="en-US" sz="1400">
                <a:solidFill>
                  <a:schemeClr val="accent2"/>
                </a:solidFill>
                <a:latin typeface="Courier New"/>
                <a:ea typeface="Courier New"/>
                <a:cs typeface="Courier New"/>
                <a:sym typeface="Courier New"/>
              </a:rPr>
              <a:t>QjQ3NDhFRTBZMBMGByqGSM49AgEGCCqGSM49AwEHA0IABDJ7ddEvDvp7eVK6gp2dCyGNMN0N0re0</a:t>
            </a:r>
            <a:endParaRPr/>
          </a:p>
          <a:p>
            <a:pPr indent="0" lvl="0" marL="0" rtl="0" algn="l">
              <a:lnSpc>
                <a:spcPct val="90000"/>
              </a:lnSpc>
              <a:spcBef>
                <a:spcPts val="1000"/>
              </a:spcBef>
              <a:spcAft>
                <a:spcPts val="0"/>
              </a:spcAft>
              <a:buSzPts val="1400"/>
              <a:buNone/>
            </a:pPr>
            <a:r>
              <a:rPr lang="en-US" sz="1400">
                <a:solidFill>
                  <a:schemeClr val="accent2"/>
                </a:solidFill>
                <a:latin typeface="Courier New"/>
                <a:ea typeface="Courier New"/>
                <a:cs typeface="Courier New"/>
                <a:sym typeface="Courier New"/>
              </a:rPr>
              <a:t>WpBofjzOMcOYbWGTiOZeQtoUghi4lle3avK1Im9WV67/0nlysTgeSFWjAjAAMAoGCCqGSM49BAMC</a:t>
            </a:r>
            <a:endParaRPr/>
          </a:p>
          <a:p>
            <a:pPr indent="0" lvl="0" marL="0" rtl="0" algn="l">
              <a:lnSpc>
                <a:spcPct val="90000"/>
              </a:lnSpc>
              <a:spcBef>
                <a:spcPts val="1000"/>
              </a:spcBef>
              <a:spcAft>
                <a:spcPts val="0"/>
              </a:spcAft>
              <a:buSzPts val="1400"/>
              <a:buNone/>
            </a:pPr>
            <a:r>
              <a:rPr lang="en-US" sz="1400">
                <a:solidFill>
                  <a:schemeClr val="accent2"/>
                </a:solidFill>
                <a:latin typeface="Courier New"/>
                <a:ea typeface="Courier New"/>
                <a:cs typeface="Courier New"/>
                <a:sym typeface="Courier New"/>
              </a:rPr>
              <a:t>A0gAMEUCIQCObICMKzAMcASi0maa/P9hW8UXvsurk2whrljxQEbdVgIgeFrzdnFjWhJR7BFyKBek</a:t>
            </a:r>
            <a:endParaRPr/>
          </a:p>
          <a:p>
            <a:pPr indent="0" lvl="0" marL="0" rtl="0" algn="l">
              <a:lnSpc>
                <a:spcPct val="90000"/>
              </a:lnSpc>
              <a:spcBef>
                <a:spcPts val="1000"/>
              </a:spcBef>
              <a:spcAft>
                <a:spcPts val="0"/>
              </a:spcAft>
              <a:buSzPts val="1400"/>
              <a:buNone/>
            </a:pPr>
            <a:r>
              <a:rPr lang="en-US" sz="1400">
                <a:solidFill>
                  <a:schemeClr val="accent2"/>
                </a:solidFill>
                <a:latin typeface="Courier New"/>
                <a:ea typeface="Courier New"/>
                <a:cs typeface="Courier New"/>
                <a:sym typeface="Courier New"/>
              </a:rPr>
              <a:t>TlqW0q7BYfTSQkD3/YIg7cg=DONT</a:t>
            </a:r>
            <a:endParaRPr/>
          </a:p>
          <a:p>
            <a:pPr indent="0" lvl="0" marL="0" rtl="0" algn="l">
              <a:lnSpc>
                <a:spcPct val="90000"/>
              </a:lnSpc>
              <a:spcBef>
                <a:spcPts val="1000"/>
              </a:spcBef>
              <a:spcAft>
                <a:spcPts val="0"/>
              </a:spcAft>
              <a:buSzPts val="1400"/>
              <a:buNone/>
            </a:pPr>
            <a:r>
              <a:rPr lang="en-US" sz="1400">
                <a:solidFill>
                  <a:schemeClr val="accent2"/>
                </a:solidFill>
                <a:latin typeface="Courier New"/>
                <a:ea typeface="Courier New"/>
                <a:cs typeface="Courier New"/>
                <a:sym typeface="Courier New"/>
              </a:rPr>
              <a:t>-----END CERTIFICATE-----</a:t>
            </a:r>
            <a:endParaRPr/>
          </a:p>
          <a:p>
            <a:pPr indent="0" lvl="0" marL="0" rtl="0" algn="l">
              <a:lnSpc>
                <a:spcPct val="90000"/>
              </a:lnSpc>
              <a:spcBef>
                <a:spcPts val="1000"/>
              </a:spcBef>
              <a:spcAft>
                <a:spcPts val="0"/>
              </a:spcAft>
              <a:buSzPts val="1400"/>
              <a:buNone/>
            </a:pPr>
            <a:r>
              <a:t/>
            </a:r>
            <a:endParaRPr sz="1400">
              <a:latin typeface="Courier New"/>
              <a:ea typeface="Courier New"/>
              <a:cs typeface="Courier New"/>
              <a:sym typeface="Courier New"/>
            </a:endParaRPr>
          </a:p>
          <a:p>
            <a:pPr indent="0" lvl="0" marL="0" rtl="0" algn="l">
              <a:lnSpc>
                <a:spcPct val="90000"/>
              </a:lnSpc>
              <a:spcBef>
                <a:spcPts val="1000"/>
              </a:spcBef>
              <a:spcAft>
                <a:spcPts val="0"/>
              </a:spcAft>
              <a:buSzPts val="1800"/>
              <a:buNone/>
            </a:pPr>
            <a:r>
              <a:rPr b="1" lang="en-US" sz="1800">
                <a:latin typeface="Calibri"/>
                <a:ea typeface="Calibri"/>
                <a:cs typeface="Calibri"/>
                <a:sym typeface="Calibri"/>
              </a:rPr>
              <a:t>From Your Serial Port</a:t>
            </a:r>
            <a:r>
              <a:rPr lang="en-US" sz="1800">
                <a:latin typeface="Calibri"/>
                <a:ea typeface="Calibri"/>
                <a:cs typeface="Calibri"/>
                <a:sym typeface="Calibri"/>
              </a:rPr>
              <a:t>: </a:t>
            </a:r>
            <a:endParaRPr/>
          </a:p>
          <a:p>
            <a:pPr indent="0" lvl="0" marL="0" rtl="0" algn="l">
              <a:lnSpc>
                <a:spcPct val="90000"/>
              </a:lnSpc>
              <a:spcBef>
                <a:spcPts val="1000"/>
              </a:spcBef>
              <a:spcAft>
                <a:spcPts val="0"/>
              </a:spcAft>
              <a:buSzPts val="1800"/>
              <a:buNone/>
            </a:pPr>
            <a:r>
              <a:rPr lang="en-US" sz="2400">
                <a:latin typeface="Calibri"/>
                <a:ea typeface="Calibri"/>
                <a:cs typeface="Calibri"/>
                <a:sym typeface="Calibri"/>
              </a:rPr>
              <a:t>Save the above text in orange color to </a:t>
            </a:r>
            <a:r>
              <a:rPr b="1" lang="en-US" sz="2400">
                <a:latin typeface="Calibri"/>
                <a:ea typeface="Calibri"/>
                <a:cs typeface="Calibri"/>
                <a:sym typeface="Calibri"/>
              </a:rPr>
              <a:t>ECCX08cert.pem  </a:t>
            </a:r>
            <a:br>
              <a:rPr lang="en-US" sz="2400">
                <a:latin typeface="Calibri"/>
                <a:ea typeface="Calibri"/>
                <a:cs typeface="Calibri"/>
                <a:sym typeface="Calibri"/>
              </a:rPr>
            </a:br>
            <a:r>
              <a:rPr lang="en-US" sz="2400">
                <a:latin typeface="Calibri"/>
                <a:ea typeface="Calibri"/>
                <a:cs typeface="Calibri"/>
                <a:sym typeface="Calibri"/>
              </a:rPr>
              <a:t>(You can name the file anything but keep the extension)</a:t>
            </a:r>
            <a:endParaRPr sz="3600"/>
          </a:p>
          <a:p>
            <a:pPr indent="0" lvl="0" marL="0" rtl="0" algn="l">
              <a:lnSpc>
                <a:spcPct val="90000"/>
              </a:lnSpc>
              <a:spcBef>
                <a:spcPts val="1000"/>
              </a:spcBef>
              <a:spcAft>
                <a:spcPts val="0"/>
              </a:spcAft>
              <a:buSzPts val="1400"/>
              <a:buNone/>
            </a:pPr>
            <a:r>
              <a:t/>
            </a:r>
            <a:endParaRPr sz="1400">
              <a:latin typeface="Courier New"/>
              <a:ea typeface="Courier New"/>
              <a:cs typeface="Courier New"/>
              <a:sym typeface="Courier New"/>
            </a:endParaRPr>
          </a:p>
          <a:p>
            <a:pPr indent="0" lvl="0" marL="0" rtl="0" algn="l">
              <a:lnSpc>
                <a:spcPct val="90000"/>
              </a:lnSpc>
              <a:spcBef>
                <a:spcPts val="1000"/>
              </a:spcBef>
              <a:spcAft>
                <a:spcPts val="0"/>
              </a:spcAft>
              <a:buSzPts val="1400"/>
              <a:buNone/>
            </a:pPr>
            <a:r>
              <a:rPr lang="en-US" sz="1400">
                <a:latin typeface="Courier New"/>
                <a:ea typeface="Courier New"/>
                <a:cs typeface="Courier New"/>
                <a:sym typeface="Courier New"/>
              </a:rPr>
              <a:t>SHA1: </a:t>
            </a:r>
            <a:r>
              <a:rPr b="1" lang="en-US" sz="1400">
                <a:solidFill>
                  <a:schemeClr val="accent1"/>
                </a:solidFill>
                <a:latin typeface="Courier New"/>
                <a:ea typeface="Courier New"/>
                <a:cs typeface="Courier New"/>
                <a:sym typeface="Courier New"/>
              </a:rPr>
              <a:t>630a8758e2b86c29aef35f56546f390b676035DONTfb</a:t>
            </a:r>
            <a:endParaRPr/>
          </a:p>
          <a:p>
            <a:pPr indent="0" lvl="0" marL="0" rtl="0" algn="l">
              <a:lnSpc>
                <a:spcPct val="90000"/>
              </a:lnSpc>
              <a:spcBef>
                <a:spcPts val="1000"/>
              </a:spcBef>
              <a:spcAft>
                <a:spcPts val="0"/>
              </a:spcAft>
              <a:buSzPts val="1800"/>
              <a:buNone/>
            </a:pPr>
            <a:r>
              <a:rPr lang="en-US" sz="2400">
                <a:latin typeface="Calibri"/>
                <a:ea typeface="Calibri"/>
                <a:cs typeface="Calibri"/>
                <a:sym typeface="Calibri"/>
              </a:rPr>
              <a:t>We need this blue key while adding our device to Azure Cloud</a:t>
            </a:r>
            <a:endParaRPr sz="3600"/>
          </a:p>
        </p:txBody>
      </p:sp>
      <p:sp>
        <p:nvSpPr>
          <p:cNvPr id="865" name="Google Shape;865;p21"/>
          <p:cNvSpPr txBox="1"/>
          <p:nvPr>
            <p:ph idx="12" type="sldNum"/>
          </p:nvPr>
        </p:nvSpPr>
        <p:spPr>
          <a:xfrm>
            <a:off x="8665426" y="6614446"/>
            <a:ext cx="478574" cy="157747"/>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7F7F7F"/>
              </a:buClr>
              <a:buSzPts val="1000"/>
              <a:buFont typeface="Calibri"/>
              <a:buNone/>
            </a:pPr>
            <a:fld id="{00000000-1234-1234-1234-123412341234}" type="slidenum">
              <a:rPr lang="en-US"/>
              <a:t>‹#›</a:t>
            </a:fld>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9" name="Shape 869"/>
        <p:cNvGrpSpPr/>
        <p:nvPr/>
      </p:nvGrpSpPr>
      <p:grpSpPr>
        <a:xfrm>
          <a:off x="0" y="0"/>
          <a:ext cx="0" cy="0"/>
          <a:chOff x="0" y="0"/>
          <a:chExt cx="0" cy="0"/>
        </a:xfrm>
      </p:grpSpPr>
      <p:sp>
        <p:nvSpPr>
          <p:cNvPr id="870" name="Google Shape;870;p22"/>
          <p:cNvSpPr txBox="1"/>
          <p:nvPr>
            <p:ph type="ctrTitle"/>
          </p:nvPr>
        </p:nvSpPr>
        <p:spPr>
          <a:xfrm>
            <a:off x="721425" y="3785245"/>
            <a:ext cx="7653454" cy="2333543"/>
          </a:xfrm>
          <a:prstGeom prst="rect">
            <a:avLst/>
          </a:prstGeom>
          <a:noFill/>
          <a:ln>
            <a:noFill/>
          </a:ln>
        </p:spPr>
        <p:txBody>
          <a:bodyPr anchorCtr="0" anchor="t" bIns="91425" lIns="91425" spcFirstLastPara="1" rIns="91425" wrap="square" tIns="91425">
            <a:normAutofit/>
          </a:bodyPr>
          <a:lstStyle/>
          <a:p>
            <a:pPr indent="0" lvl="0" marL="0" rtl="0" algn="l">
              <a:lnSpc>
                <a:spcPct val="90000"/>
              </a:lnSpc>
              <a:spcBef>
                <a:spcPts val="0"/>
              </a:spcBef>
              <a:spcAft>
                <a:spcPts val="0"/>
              </a:spcAft>
              <a:buClr>
                <a:srgbClr val="2185C5"/>
              </a:buClr>
              <a:buSzPts val="4800"/>
              <a:buFont typeface="Lato"/>
              <a:buNone/>
            </a:pPr>
            <a:r>
              <a:rPr lang="en-US"/>
              <a:t>Go back to Azure to </a:t>
            </a:r>
            <a:br>
              <a:rPr lang="en-US"/>
            </a:br>
            <a:r>
              <a:rPr lang="en-US"/>
              <a:t>Add our Device </a:t>
            </a:r>
            <a:endParaRPr/>
          </a:p>
        </p:txBody>
      </p:sp>
      <p:sp>
        <p:nvSpPr>
          <p:cNvPr id="871" name="Google Shape;871;p22"/>
          <p:cNvSpPr txBox="1"/>
          <p:nvPr>
            <p:ph idx="12" type="sldNum"/>
          </p:nvPr>
        </p:nvSpPr>
        <p:spPr>
          <a:xfrm>
            <a:off x="8665426" y="6614444"/>
            <a:ext cx="478574" cy="157747"/>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888888"/>
              </a:buClr>
              <a:buSzPts val="1000"/>
              <a:buFont typeface="Lato"/>
              <a:buNone/>
            </a:pPr>
            <a:fld id="{00000000-1234-1234-1234-123412341234}" type="slidenum">
              <a:rPr lang="en-US"/>
              <a:t>‹#›</a:t>
            </a:fld>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6" name="Shape 876"/>
        <p:cNvGrpSpPr/>
        <p:nvPr/>
      </p:nvGrpSpPr>
      <p:grpSpPr>
        <a:xfrm>
          <a:off x="0" y="0"/>
          <a:ext cx="0" cy="0"/>
          <a:chOff x="0" y="0"/>
          <a:chExt cx="0" cy="0"/>
        </a:xfrm>
      </p:grpSpPr>
      <p:pic>
        <p:nvPicPr>
          <p:cNvPr id="877" name="Google Shape;877;p23"/>
          <p:cNvPicPr preferRelativeResize="0"/>
          <p:nvPr/>
        </p:nvPicPr>
        <p:blipFill rotWithShape="1">
          <a:blip r:embed="rId3">
            <a:alphaModFix/>
          </a:blip>
          <a:srcRect b="0" l="0" r="0" t="0"/>
          <a:stretch/>
        </p:blipFill>
        <p:spPr>
          <a:xfrm>
            <a:off x="129541" y="1145136"/>
            <a:ext cx="3580189" cy="5228456"/>
          </a:xfrm>
          <a:prstGeom prst="rect">
            <a:avLst/>
          </a:prstGeom>
          <a:gradFill>
            <a:gsLst>
              <a:gs pos="0">
                <a:srgbClr val="9BCDFF"/>
              </a:gs>
              <a:gs pos="35000">
                <a:srgbClr val="B8DCFF"/>
              </a:gs>
              <a:gs pos="100000">
                <a:srgbClr val="E2F0FF"/>
              </a:gs>
            </a:gsLst>
            <a:lin ang="16200000" scaled="0"/>
          </a:gradFill>
          <a:ln cap="flat" cmpd="sng" w="9525">
            <a:solidFill>
              <a:srgbClr val="5597D3"/>
            </a:solidFill>
            <a:prstDash val="solid"/>
            <a:round/>
            <a:headEnd len="sm" w="sm" type="none"/>
            <a:tailEnd len="sm" w="sm" type="none"/>
          </a:ln>
          <a:effectLst>
            <a:outerShdw blurRad="40000" rotWithShape="0" dir="5400000" dist="20000">
              <a:srgbClr val="000000">
                <a:alpha val="37647"/>
              </a:srgbClr>
            </a:outerShdw>
          </a:effectLst>
        </p:spPr>
      </p:pic>
      <p:sp>
        <p:nvSpPr>
          <p:cNvPr id="878" name="Google Shape;878;p23"/>
          <p:cNvSpPr txBox="1"/>
          <p:nvPr>
            <p:ph type="title"/>
          </p:nvPr>
        </p:nvSpPr>
        <p:spPr>
          <a:xfrm>
            <a:off x="129541" y="114301"/>
            <a:ext cx="8904922" cy="1030835"/>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185C5"/>
              </a:buClr>
              <a:buSzPts val="4400"/>
              <a:buFont typeface="Lato"/>
              <a:buNone/>
            </a:pPr>
            <a:r>
              <a:rPr lang="en-US"/>
              <a:t>Create a device</a:t>
            </a:r>
            <a:endParaRPr/>
          </a:p>
        </p:txBody>
      </p:sp>
      <p:sp>
        <p:nvSpPr>
          <p:cNvPr id="879" name="Google Shape;879;p23"/>
          <p:cNvSpPr txBox="1"/>
          <p:nvPr>
            <p:ph idx="1" type="body"/>
          </p:nvPr>
        </p:nvSpPr>
        <p:spPr>
          <a:xfrm>
            <a:off x="4242815" y="1285790"/>
            <a:ext cx="4791647" cy="5328654"/>
          </a:xfrm>
          <a:prstGeom prst="rect">
            <a:avLst/>
          </a:prstGeom>
          <a:noFill/>
          <a:ln>
            <a:noFill/>
          </a:ln>
        </p:spPr>
        <p:txBody>
          <a:bodyPr anchorCtr="0" anchor="t" bIns="45700" lIns="91425" spcFirstLastPara="1" rIns="91425" wrap="square" tIns="45700">
            <a:normAutofit/>
          </a:bodyPr>
          <a:lstStyle/>
          <a:p>
            <a:pPr indent="-457200" lvl="0" marL="457200" rtl="0" algn="l">
              <a:lnSpc>
                <a:spcPct val="90000"/>
              </a:lnSpc>
              <a:spcBef>
                <a:spcPts val="0"/>
              </a:spcBef>
              <a:spcAft>
                <a:spcPts val="0"/>
              </a:spcAft>
              <a:buSzPts val="2800"/>
              <a:buChar char="▪"/>
            </a:pPr>
            <a:r>
              <a:rPr lang="en-US"/>
              <a:t>When your IoT device connects to your IoT Hub using Certification</a:t>
            </a:r>
            <a:endParaRPr/>
          </a:p>
          <a:p>
            <a:pPr indent="0" lvl="0" marL="0" rtl="0" algn="l">
              <a:lnSpc>
                <a:spcPct val="90000"/>
              </a:lnSpc>
              <a:spcBef>
                <a:spcPts val="1000"/>
              </a:spcBef>
              <a:spcAft>
                <a:spcPts val="0"/>
              </a:spcAft>
              <a:buSzPts val="2800"/>
              <a:buNone/>
            </a:pPr>
            <a:r>
              <a:t/>
            </a:r>
            <a:endParaRPr/>
          </a:p>
        </p:txBody>
      </p:sp>
      <p:sp>
        <p:nvSpPr>
          <p:cNvPr id="880" name="Google Shape;880;p23"/>
          <p:cNvSpPr txBox="1"/>
          <p:nvPr>
            <p:ph idx="12" type="sldNum"/>
          </p:nvPr>
        </p:nvSpPr>
        <p:spPr>
          <a:xfrm>
            <a:off x="8665426" y="6614446"/>
            <a:ext cx="478574" cy="157747"/>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7F7F7F"/>
              </a:buClr>
              <a:buSzPts val="1000"/>
              <a:buFont typeface="Calibri"/>
              <a:buNone/>
            </a:pPr>
            <a:fld id="{00000000-1234-1234-1234-123412341234}" type="slidenum">
              <a:rPr lang="en-US"/>
              <a:t>‹#›</a:t>
            </a:fld>
            <a:endParaRPr/>
          </a:p>
        </p:txBody>
      </p:sp>
      <p:sp>
        <p:nvSpPr>
          <p:cNvPr id="881" name="Google Shape;881;p23"/>
          <p:cNvSpPr/>
          <p:nvPr/>
        </p:nvSpPr>
        <p:spPr>
          <a:xfrm>
            <a:off x="4572000" y="3087439"/>
            <a:ext cx="1530050" cy="683121"/>
          </a:xfrm>
          <a:custGeom>
            <a:rect b="b" l="l" r="r" t="t"/>
            <a:pathLst>
              <a:path extrusionOk="0" h="120000" w="120000">
                <a:moveTo>
                  <a:pt x="0" y="0"/>
                </a:moveTo>
                <a:lnTo>
                  <a:pt x="120000" y="0"/>
                </a:lnTo>
                <a:lnTo>
                  <a:pt x="120000" y="120000"/>
                </a:lnTo>
                <a:lnTo>
                  <a:pt x="0" y="120000"/>
                </a:lnTo>
                <a:close/>
              </a:path>
              <a:path extrusionOk="0" fill="none" h="120000" w="120000">
                <a:moveTo>
                  <a:pt x="-10000" y="22500"/>
                </a:moveTo>
                <a:lnTo>
                  <a:pt x="-20000" y="22500"/>
                </a:lnTo>
                <a:lnTo>
                  <a:pt x="-82166" y="135000"/>
                </a:lnTo>
              </a:path>
            </a:pathLst>
          </a:custGeom>
          <a:solidFill>
            <a:schemeClr val="accent6"/>
          </a:solidFill>
          <a:ln cap="flat" cmpd="sng" w="25400">
            <a:solidFill>
              <a:srgbClr val="517E3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400" u="none" cap="none" strike="noStrike">
                <a:solidFill>
                  <a:schemeClr val="lt1"/>
                </a:solidFill>
                <a:latin typeface="Arial"/>
                <a:ea typeface="Arial"/>
                <a:cs typeface="Arial"/>
                <a:sym typeface="Arial"/>
              </a:rPr>
              <a:t>SHA1 KEY</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6"/>
          <p:cNvSpPr txBox="1"/>
          <p:nvPr>
            <p:ph type="title"/>
          </p:nvPr>
        </p:nvSpPr>
        <p:spPr>
          <a:xfrm>
            <a:off x="129541" y="114301"/>
            <a:ext cx="8904922" cy="1030835"/>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2185C5"/>
              </a:buClr>
              <a:buSzPts val="3960"/>
              <a:buFont typeface="Lato"/>
              <a:buNone/>
            </a:pPr>
            <a:r>
              <a:rPr lang="en-US" sz="3759"/>
              <a:t>Connect your Device to the IoT service</a:t>
            </a:r>
            <a:endParaRPr sz="3759"/>
          </a:p>
        </p:txBody>
      </p:sp>
      <p:sp>
        <p:nvSpPr>
          <p:cNvPr id="183" name="Google Shape;183;p6"/>
          <p:cNvSpPr txBox="1"/>
          <p:nvPr>
            <p:ph idx="1" type="body"/>
          </p:nvPr>
        </p:nvSpPr>
        <p:spPr>
          <a:xfrm>
            <a:off x="129541" y="1285790"/>
            <a:ext cx="8904922" cy="5328654"/>
          </a:xfrm>
          <a:prstGeom prst="rect">
            <a:avLst/>
          </a:prstGeom>
          <a:noFill/>
          <a:ln>
            <a:noFill/>
          </a:ln>
        </p:spPr>
        <p:txBody>
          <a:bodyPr anchorCtr="0" anchor="t" bIns="45700" lIns="91425" spcFirstLastPara="1" rIns="91425" wrap="square" tIns="45700">
            <a:normAutofit/>
          </a:bodyPr>
          <a:lstStyle/>
          <a:p>
            <a:pPr indent="-457200" lvl="0" marL="457200" rtl="0" algn="l">
              <a:lnSpc>
                <a:spcPct val="90000"/>
              </a:lnSpc>
              <a:spcBef>
                <a:spcPts val="0"/>
              </a:spcBef>
              <a:spcAft>
                <a:spcPts val="0"/>
              </a:spcAft>
              <a:buSzPts val="2800"/>
              <a:buChar char="▪"/>
            </a:pPr>
            <a:r>
              <a:rPr lang="en-US"/>
              <a:t>Once the hub is created, </a:t>
            </a:r>
            <a:br>
              <a:rPr lang="en-US"/>
            </a:br>
            <a:r>
              <a:rPr lang="en-US"/>
              <a:t>your IoT device can connect to it. </a:t>
            </a:r>
            <a:endParaRPr/>
          </a:p>
          <a:p>
            <a:pPr indent="-457200" lvl="0" marL="457200" rtl="0" algn="l">
              <a:lnSpc>
                <a:spcPct val="90000"/>
              </a:lnSpc>
              <a:spcBef>
                <a:spcPts val="1000"/>
              </a:spcBef>
              <a:spcAft>
                <a:spcPts val="0"/>
              </a:spcAft>
              <a:buSzPts val="2800"/>
              <a:buChar char="▪"/>
            </a:pPr>
            <a:r>
              <a:rPr lang="en-US"/>
              <a:t>Only </a:t>
            </a:r>
            <a:r>
              <a:rPr lang="en-US">
                <a:solidFill>
                  <a:schemeClr val="accent2"/>
                </a:solidFill>
              </a:rPr>
              <a:t>added devices </a:t>
            </a:r>
            <a:r>
              <a:rPr lang="en-US"/>
              <a:t>can connect to a service, </a:t>
            </a:r>
            <a:br>
              <a:rPr lang="en-US"/>
            </a:br>
            <a:r>
              <a:rPr lang="en-US"/>
              <a:t>so you will need to register your device first. </a:t>
            </a:r>
            <a:endParaRPr/>
          </a:p>
        </p:txBody>
      </p:sp>
      <p:sp>
        <p:nvSpPr>
          <p:cNvPr id="184" name="Google Shape;184;p6"/>
          <p:cNvSpPr txBox="1"/>
          <p:nvPr>
            <p:ph idx="12" type="sldNum"/>
          </p:nvPr>
        </p:nvSpPr>
        <p:spPr>
          <a:xfrm>
            <a:off x="8665426" y="6614446"/>
            <a:ext cx="478574" cy="157747"/>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7F7F7F"/>
              </a:buClr>
              <a:buSzPts val="1000"/>
              <a:buFont typeface="Calibri"/>
              <a:buNone/>
            </a:pPr>
            <a:fld id="{00000000-1234-1234-1234-123412341234}" type="slidenum">
              <a:rPr lang="en-US"/>
              <a:t>‹#›</a:t>
            </a:fld>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6" name="Shape 886"/>
        <p:cNvGrpSpPr/>
        <p:nvPr/>
      </p:nvGrpSpPr>
      <p:grpSpPr>
        <a:xfrm>
          <a:off x="0" y="0"/>
          <a:ext cx="0" cy="0"/>
          <a:chOff x="0" y="0"/>
          <a:chExt cx="0" cy="0"/>
        </a:xfrm>
      </p:grpSpPr>
      <p:sp>
        <p:nvSpPr>
          <p:cNvPr id="887" name="Google Shape;887;p24"/>
          <p:cNvSpPr txBox="1"/>
          <p:nvPr>
            <p:ph type="title"/>
          </p:nvPr>
        </p:nvSpPr>
        <p:spPr>
          <a:xfrm>
            <a:off x="129541" y="114301"/>
            <a:ext cx="8904922" cy="1030835"/>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185C5"/>
              </a:buClr>
              <a:buSzPts val="4400"/>
              <a:buFont typeface="Lato"/>
              <a:buNone/>
            </a:pPr>
            <a:r>
              <a:rPr lang="en-US"/>
              <a:t>Device Added to Azure Cloud</a:t>
            </a:r>
            <a:endParaRPr/>
          </a:p>
        </p:txBody>
      </p:sp>
      <p:sp>
        <p:nvSpPr>
          <p:cNvPr id="888" name="Google Shape;888;p24"/>
          <p:cNvSpPr txBox="1"/>
          <p:nvPr>
            <p:ph idx="12" type="sldNum"/>
          </p:nvPr>
        </p:nvSpPr>
        <p:spPr>
          <a:xfrm>
            <a:off x="8665426" y="6614446"/>
            <a:ext cx="478574" cy="157747"/>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7F7F7F"/>
              </a:buClr>
              <a:buSzPts val="1000"/>
              <a:buFont typeface="Calibri"/>
              <a:buNone/>
            </a:pPr>
            <a:fld id="{00000000-1234-1234-1234-123412341234}" type="slidenum">
              <a:rPr lang="en-US"/>
              <a:t>‹#›</a:t>
            </a:fld>
            <a:endParaRPr/>
          </a:p>
        </p:txBody>
      </p:sp>
      <p:sp>
        <p:nvSpPr>
          <p:cNvPr id="889" name="Google Shape;889;p24"/>
          <p:cNvSpPr txBox="1"/>
          <p:nvPr>
            <p:ph idx="1" type="body"/>
          </p:nvPr>
        </p:nvSpPr>
        <p:spPr>
          <a:xfrm>
            <a:off x="129541" y="5476009"/>
            <a:ext cx="8904922" cy="1138434"/>
          </a:xfrm>
          <a:prstGeom prst="rect">
            <a:avLst/>
          </a:prstGeom>
          <a:noFill/>
          <a:ln>
            <a:noFill/>
          </a:ln>
        </p:spPr>
        <p:txBody>
          <a:bodyPr anchorCtr="0" anchor="t" bIns="45700" lIns="91425" spcFirstLastPara="1" rIns="91425" wrap="square" tIns="45700">
            <a:normAutofit/>
          </a:bodyPr>
          <a:lstStyle/>
          <a:p>
            <a:pPr indent="-279400" lvl="0" marL="457200" rtl="0" algn="l">
              <a:lnSpc>
                <a:spcPct val="90000"/>
              </a:lnSpc>
              <a:spcBef>
                <a:spcPts val="0"/>
              </a:spcBef>
              <a:spcAft>
                <a:spcPts val="0"/>
              </a:spcAft>
              <a:buSzPts val="2800"/>
              <a:buNone/>
            </a:pPr>
            <a:r>
              <a:t/>
            </a:r>
            <a:endParaRPr/>
          </a:p>
        </p:txBody>
      </p:sp>
      <p:pic>
        <p:nvPicPr>
          <p:cNvPr id="890" name="Google Shape;890;p24"/>
          <p:cNvPicPr preferRelativeResize="0"/>
          <p:nvPr/>
        </p:nvPicPr>
        <p:blipFill rotWithShape="1">
          <a:blip r:embed="rId3">
            <a:alphaModFix/>
          </a:blip>
          <a:srcRect b="0" l="0" r="0" t="0"/>
          <a:stretch/>
        </p:blipFill>
        <p:spPr>
          <a:xfrm>
            <a:off x="129541" y="1145136"/>
            <a:ext cx="7993044" cy="4102949"/>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4" name="Shape 894"/>
        <p:cNvGrpSpPr/>
        <p:nvPr/>
      </p:nvGrpSpPr>
      <p:grpSpPr>
        <a:xfrm>
          <a:off x="0" y="0"/>
          <a:ext cx="0" cy="0"/>
          <a:chOff x="0" y="0"/>
          <a:chExt cx="0" cy="0"/>
        </a:xfrm>
      </p:grpSpPr>
      <p:sp>
        <p:nvSpPr>
          <p:cNvPr id="895" name="Google Shape;895;p25"/>
          <p:cNvSpPr txBox="1"/>
          <p:nvPr>
            <p:ph type="ctrTitle"/>
          </p:nvPr>
        </p:nvSpPr>
        <p:spPr>
          <a:xfrm>
            <a:off x="721425" y="3785245"/>
            <a:ext cx="7653454" cy="2333543"/>
          </a:xfrm>
          <a:prstGeom prst="rect">
            <a:avLst/>
          </a:prstGeom>
          <a:noFill/>
          <a:ln>
            <a:noFill/>
          </a:ln>
        </p:spPr>
        <p:txBody>
          <a:bodyPr anchorCtr="0" anchor="t" bIns="91425" lIns="91425" spcFirstLastPara="1" rIns="91425" wrap="square" tIns="91425">
            <a:normAutofit/>
          </a:bodyPr>
          <a:lstStyle/>
          <a:p>
            <a:pPr indent="0" lvl="0" marL="0" rtl="0" algn="l">
              <a:lnSpc>
                <a:spcPct val="90000"/>
              </a:lnSpc>
              <a:spcBef>
                <a:spcPts val="0"/>
              </a:spcBef>
              <a:spcAft>
                <a:spcPts val="0"/>
              </a:spcAft>
              <a:buClr>
                <a:srgbClr val="2185C5"/>
              </a:buClr>
              <a:buSzPts val="4800"/>
              <a:buFont typeface="Lato"/>
              <a:buNone/>
            </a:pPr>
            <a:r>
              <a:rPr lang="en-US"/>
              <a:t>Code Part at Arduino</a:t>
            </a:r>
            <a:endParaRPr/>
          </a:p>
        </p:txBody>
      </p:sp>
      <p:sp>
        <p:nvSpPr>
          <p:cNvPr id="896" name="Google Shape;896;p25"/>
          <p:cNvSpPr txBox="1"/>
          <p:nvPr>
            <p:ph idx="12" type="sldNum"/>
          </p:nvPr>
        </p:nvSpPr>
        <p:spPr>
          <a:xfrm>
            <a:off x="8665426" y="6614444"/>
            <a:ext cx="478574" cy="157747"/>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888888"/>
              </a:buClr>
              <a:buSzPts val="1000"/>
              <a:buFont typeface="Lato"/>
              <a:buNone/>
            </a:pPr>
            <a:fld id="{00000000-1234-1234-1234-123412341234}" type="slidenum">
              <a:rPr lang="en-US"/>
              <a:t>‹#›</a:t>
            </a:fld>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0" name="Shape 900"/>
        <p:cNvGrpSpPr/>
        <p:nvPr/>
      </p:nvGrpSpPr>
      <p:grpSpPr>
        <a:xfrm>
          <a:off x="0" y="0"/>
          <a:ext cx="0" cy="0"/>
          <a:chOff x="0" y="0"/>
          <a:chExt cx="0" cy="0"/>
        </a:xfrm>
      </p:grpSpPr>
      <p:sp>
        <p:nvSpPr>
          <p:cNvPr id="901" name="Google Shape;901;p26"/>
          <p:cNvSpPr txBox="1"/>
          <p:nvPr>
            <p:ph type="title"/>
          </p:nvPr>
        </p:nvSpPr>
        <p:spPr>
          <a:xfrm>
            <a:off x="129541" y="114301"/>
            <a:ext cx="8904922" cy="1030835"/>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185C5"/>
              </a:buClr>
              <a:buSzPts val="4400"/>
              <a:buFont typeface="Lato"/>
              <a:buNone/>
            </a:pPr>
            <a:r>
              <a:rPr lang="en-US"/>
              <a:t>Open This Example Code</a:t>
            </a:r>
            <a:endParaRPr/>
          </a:p>
        </p:txBody>
      </p:sp>
      <p:sp>
        <p:nvSpPr>
          <p:cNvPr id="902" name="Google Shape;902;p26"/>
          <p:cNvSpPr txBox="1"/>
          <p:nvPr>
            <p:ph idx="1" type="body"/>
          </p:nvPr>
        </p:nvSpPr>
        <p:spPr>
          <a:xfrm>
            <a:off x="129541" y="1285790"/>
            <a:ext cx="8904922" cy="5328654"/>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SzPts val="2800"/>
              <a:buNone/>
            </a:pPr>
            <a:r>
              <a:rPr lang="en-US"/>
              <a:t>Open</a:t>
            </a:r>
            <a:endParaRPr sz="2000"/>
          </a:p>
          <a:p>
            <a:pPr indent="0" lvl="0" marL="0" rtl="0" algn="l">
              <a:lnSpc>
                <a:spcPct val="90000"/>
              </a:lnSpc>
              <a:spcBef>
                <a:spcPts val="1000"/>
              </a:spcBef>
              <a:spcAft>
                <a:spcPts val="0"/>
              </a:spcAft>
              <a:buSzPts val="2000"/>
              <a:buNone/>
            </a:pPr>
            <a:r>
              <a:rPr lang="en-US" sz="2000"/>
              <a:t>	Azure Examples / </a:t>
            </a:r>
            <a:endParaRPr/>
          </a:p>
          <a:p>
            <a:pPr indent="0" lvl="0" marL="0" rtl="0" algn="l">
              <a:lnSpc>
                <a:spcPct val="90000"/>
              </a:lnSpc>
              <a:spcBef>
                <a:spcPts val="1000"/>
              </a:spcBef>
              <a:spcAft>
                <a:spcPts val="0"/>
              </a:spcAft>
              <a:buSzPts val="2000"/>
              <a:buNone/>
            </a:pPr>
            <a:r>
              <a:rPr lang="en-US" sz="2000"/>
              <a:t>	Arduino Cloud Provider Examples /</a:t>
            </a:r>
            <a:endParaRPr/>
          </a:p>
          <a:p>
            <a:pPr indent="0" lvl="0" marL="0" rtl="0" algn="l">
              <a:lnSpc>
                <a:spcPct val="90000"/>
              </a:lnSpc>
              <a:spcBef>
                <a:spcPts val="1000"/>
              </a:spcBef>
              <a:spcAft>
                <a:spcPts val="0"/>
              </a:spcAft>
              <a:buSzPts val="2000"/>
              <a:buNone/>
            </a:pPr>
            <a:r>
              <a:rPr lang="en-US" sz="2000"/>
              <a:t>	Azure IoT Hub /</a:t>
            </a:r>
            <a:endParaRPr/>
          </a:p>
          <a:p>
            <a:pPr indent="0" lvl="0" marL="0" rtl="0" algn="l">
              <a:lnSpc>
                <a:spcPct val="90000"/>
              </a:lnSpc>
              <a:spcBef>
                <a:spcPts val="1000"/>
              </a:spcBef>
              <a:spcAft>
                <a:spcPts val="0"/>
              </a:spcAft>
              <a:buSzPts val="2000"/>
              <a:buNone/>
            </a:pPr>
            <a:r>
              <a:rPr lang="en-US" sz="2000"/>
              <a:t>	Azure IoT Hub WiFi</a:t>
            </a:r>
            <a:endParaRPr sz="2000"/>
          </a:p>
        </p:txBody>
      </p:sp>
      <p:sp>
        <p:nvSpPr>
          <p:cNvPr id="903" name="Google Shape;903;p26"/>
          <p:cNvSpPr txBox="1"/>
          <p:nvPr>
            <p:ph idx="12" type="sldNum"/>
          </p:nvPr>
        </p:nvSpPr>
        <p:spPr>
          <a:xfrm>
            <a:off x="8665426" y="6614446"/>
            <a:ext cx="478574" cy="157747"/>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7F7F7F"/>
              </a:buClr>
              <a:buSzPts val="1000"/>
              <a:buFont typeface="Calibri"/>
              <a:buNone/>
            </a:pPr>
            <a:fld id="{00000000-1234-1234-1234-123412341234}" type="slidenum">
              <a:rPr lang="en-US"/>
              <a:t>‹#›</a:t>
            </a:fld>
            <a:endParaRPr/>
          </a:p>
        </p:txBody>
      </p:sp>
      <p:pic>
        <p:nvPicPr>
          <p:cNvPr id="904" name="Google Shape;904;p26"/>
          <p:cNvPicPr preferRelativeResize="0"/>
          <p:nvPr/>
        </p:nvPicPr>
        <p:blipFill rotWithShape="1">
          <a:blip r:embed="rId3">
            <a:alphaModFix/>
          </a:blip>
          <a:srcRect b="0" l="0" r="0" t="0"/>
          <a:stretch/>
        </p:blipFill>
        <p:spPr>
          <a:xfrm>
            <a:off x="2633285" y="5194155"/>
            <a:ext cx="6096000" cy="1228725"/>
          </a:xfrm>
          <a:prstGeom prst="rect">
            <a:avLst/>
          </a:prstGeom>
          <a:noFill/>
          <a:ln>
            <a:noFill/>
          </a:ln>
        </p:spPr>
      </p:pic>
      <p:pic>
        <p:nvPicPr>
          <p:cNvPr id="905" name="Google Shape;905;p26"/>
          <p:cNvPicPr preferRelativeResize="0"/>
          <p:nvPr/>
        </p:nvPicPr>
        <p:blipFill rotWithShape="1">
          <a:blip r:embed="rId4">
            <a:alphaModFix/>
          </a:blip>
          <a:srcRect b="0" l="0" r="0" t="0"/>
          <a:stretch/>
        </p:blipFill>
        <p:spPr>
          <a:xfrm>
            <a:off x="280233" y="3719510"/>
            <a:ext cx="2047875" cy="1704975"/>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9" name="Shape 909"/>
        <p:cNvGrpSpPr/>
        <p:nvPr/>
      </p:nvGrpSpPr>
      <p:grpSpPr>
        <a:xfrm>
          <a:off x="0" y="0"/>
          <a:ext cx="0" cy="0"/>
          <a:chOff x="0" y="0"/>
          <a:chExt cx="0" cy="0"/>
        </a:xfrm>
      </p:grpSpPr>
      <p:sp>
        <p:nvSpPr>
          <p:cNvPr id="910" name="Google Shape;910;p29"/>
          <p:cNvSpPr txBox="1"/>
          <p:nvPr>
            <p:ph type="title"/>
          </p:nvPr>
        </p:nvSpPr>
        <p:spPr>
          <a:xfrm>
            <a:off x="129541" y="114301"/>
            <a:ext cx="8904922" cy="1030835"/>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185C5"/>
              </a:buClr>
              <a:buSzPts val="4400"/>
              <a:buFont typeface="Lato"/>
              <a:buNone/>
            </a:pPr>
            <a:r>
              <a:rPr lang="en-US"/>
              <a:t>Visual Studio Code</a:t>
            </a:r>
            <a:endParaRPr/>
          </a:p>
        </p:txBody>
      </p:sp>
      <p:pic>
        <p:nvPicPr>
          <p:cNvPr id="911" name="Google Shape;911;p29"/>
          <p:cNvPicPr preferRelativeResize="0"/>
          <p:nvPr>
            <p:ph idx="1" type="body"/>
          </p:nvPr>
        </p:nvPicPr>
        <p:blipFill rotWithShape="1">
          <a:blip r:embed="rId4">
            <a:alphaModFix/>
          </a:blip>
          <a:srcRect b="0" l="0" r="0" t="0"/>
          <a:stretch/>
        </p:blipFill>
        <p:spPr>
          <a:xfrm>
            <a:off x="2842851" y="1393120"/>
            <a:ext cx="6191612" cy="5005210"/>
          </a:xfrm>
          <a:prstGeom prst="rect">
            <a:avLst/>
          </a:prstGeom>
          <a:noFill/>
          <a:ln>
            <a:noFill/>
          </a:ln>
        </p:spPr>
      </p:pic>
      <p:sp>
        <p:nvSpPr>
          <p:cNvPr id="912" name="Google Shape;912;p29"/>
          <p:cNvSpPr txBox="1"/>
          <p:nvPr>
            <p:ph idx="12" type="sldNum"/>
          </p:nvPr>
        </p:nvSpPr>
        <p:spPr>
          <a:xfrm>
            <a:off x="8665426" y="6614446"/>
            <a:ext cx="478574" cy="157747"/>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7F7F7F"/>
              </a:buClr>
              <a:buSzPts val="1000"/>
              <a:buFont typeface="Calibri"/>
              <a:buNone/>
            </a:pPr>
            <a:fld id="{00000000-1234-1234-1234-123412341234}" type="slidenum">
              <a:rPr lang="en-US"/>
              <a:t>‹#›</a:t>
            </a:fld>
            <a:endParaRPr/>
          </a:p>
        </p:txBody>
      </p:sp>
      <p:graphicFrame>
        <p:nvGraphicFramePr>
          <p:cNvPr id="913" name="Google Shape;913;p29"/>
          <p:cNvGraphicFramePr/>
          <p:nvPr/>
        </p:nvGraphicFramePr>
        <p:xfrm>
          <a:off x="281600" y="1438026"/>
          <a:ext cx="819150" cy="485775"/>
        </p:xfrm>
        <a:graphic>
          <a:graphicData uri="http://schemas.openxmlformats.org/presentationml/2006/ole">
            <mc:AlternateContent>
              <mc:Choice Requires="v">
                <p:oleObj r:id="rId5" imgH="485775" imgW="819150" progId="Package" spid="_x0000_s1">
                  <p:embed/>
                </p:oleObj>
              </mc:Choice>
              <mc:Fallback>
                <p:oleObj r:id="rId6" imgH="485775" imgW="819150" progId="Package">
                  <p:embed/>
                  <p:pic>
                    <p:nvPicPr>
                      <p:cNvPr id="913" name="Google Shape;913;p29"/>
                      <p:cNvPicPr preferRelativeResize="0"/>
                      <p:nvPr/>
                    </p:nvPicPr>
                    <p:blipFill rotWithShape="1">
                      <a:blip r:embed="rId7">
                        <a:alphaModFix/>
                      </a:blip>
                      <a:srcRect b="0" l="0" r="0" t="0"/>
                      <a:stretch/>
                    </p:blipFill>
                    <p:spPr>
                      <a:xfrm>
                        <a:off x="281600" y="1438026"/>
                        <a:ext cx="819150" cy="485775"/>
                      </a:xfrm>
                      <a:prstGeom prst="rect">
                        <a:avLst/>
                      </a:prstGeom>
                      <a:noFill/>
                      <a:ln>
                        <a:noFill/>
                      </a:ln>
                    </p:spPr>
                  </p:pic>
                </p:oleObj>
              </mc:Fallback>
            </mc:AlternateContent>
          </a:graphicData>
        </a:graphic>
      </p:graphicFrame>
      <p:graphicFrame>
        <p:nvGraphicFramePr>
          <p:cNvPr id="914" name="Google Shape;914;p29"/>
          <p:cNvGraphicFramePr/>
          <p:nvPr/>
        </p:nvGraphicFramePr>
        <p:xfrm>
          <a:off x="1583030" y="1438026"/>
          <a:ext cx="566738" cy="485775"/>
        </p:xfrm>
        <a:graphic>
          <a:graphicData uri="http://schemas.openxmlformats.org/presentationml/2006/ole">
            <mc:AlternateContent>
              <mc:Choice Requires="v">
                <p:oleObj r:id="rId8" imgH="485775" imgW="566738" progId="Package" spid="_x0000_s2">
                  <p:embed/>
                </p:oleObj>
              </mc:Choice>
              <mc:Fallback>
                <p:oleObj r:id="rId9" imgH="485775" imgW="566738" progId="Package">
                  <p:embed/>
                  <p:pic>
                    <p:nvPicPr>
                      <p:cNvPr id="914" name="Google Shape;914;p29"/>
                      <p:cNvPicPr preferRelativeResize="0"/>
                      <p:nvPr/>
                    </p:nvPicPr>
                    <p:blipFill rotWithShape="1">
                      <a:blip r:embed="rId10">
                        <a:alphaModFix/>
                      </a:blip>
                      <a:srcRect b="0" l="0" r="0" t="0"/>
                      <a:stretch/>
                    </p:blipFill>
                    <p:spPr>
                      <a:xfrm>
                        <a:off x="1583030" y="1438026"/>
                        <a:ext cx="566738" cy="485775"/>
                      </a:xfrm>
                      <a:prstGeom prst="rect">
                        <a:avLst/>
                      </a:prstGeom>
                      <a:noFill/>
                      <a:ln>
                        <a:noFill/>
                      </a:ln>
                    </p:spPr>
                  </p:pic>
                </p:oleObj>
              </mc:Fallback>
            </mc:AlternateContent>
          </a:graphicData>
        </a:graphic>
      </p:graphicFrame>
      <p:graphicFrame>
        <p:nvGraphicFramePr>
          <p:cNvPr id="915" name="Google Shape;915;p29"/>
          <p:cNvGraphicFramePr/>
          <p:nvPr/>
        </p:nvGraphicFramePr>
        <p:xfrm>
          <a:off x="578463" y="2216692"/>
          <a:ext cx="1044575" cy="485775"/>
        </p:xfrm>
        <a:graphic>
          <a:graphicData uri="http://schemas.openxmlformats.org/presentationml/2006/ole">
            <mc:AlternateContent>
              <mc:Choice Requires="v">
                <p:oleObj r:id="rId11" imgH="485775" imgW="1044575" progId="Package" spid="_x0000_s3">
                  <p:embed/>
                </p:oleObj>
              </mc:Choice>
              <mc:Fallback>
                <p:oleObj r:id="rId12" imgH="485775" imgW="1044575" progId="Package">
                  <p:embed/>
                  <p:pic>
                    <p:nvPicPr>
                      <p:cNvPr id="915" name="Google Shape;915;p29"/>
                      <p:cNvPicPr preferRelativeResize="0"/>
                      <p:nvPr/>
                    </p:nvPicPr>
                    <p:blipFill rotWithShape="1">
                      <a:blip r:embed="rId13">
                        <a:alphaModFix/>
                      </a:blip>
                      <a:srcRect b="0" l="0" r="0" t="0"/>
                      <a:stretch/>
                    </p:blipFill>
                    <p:spPr>
                      <a:xfrm>
                        <a:off x="578463" y="2216692"/>
                        <a:ext cx="1044575" cy="485775"/>
                      </a:xfrm>
                      <a:prstGeom prst="rect">
                        <a:avLst/>
                      </a:prstGeom>
                      <a:noFill/>
                      <a:ln>
                        <a:noFill/>
                      </a:ln>
                    </p:spPr>
                  </p:pic>
                </p:oleObj>
              </mc:Fallback>
            </mc:AlternateContent>
          </a:graphicData>
        </a:graphic>
      </p:graphicFrame>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9" name="Shape 919"/>
        <p:cNvGrpSpPr/>
        <p:nvPr/>
      </p:nvGrpSpPr>
      <p:grpSpPr>
        <a:xfrm>
          <a:off x="0" y="0"/>
          <a:ext cx="0" cy="0"/>
          <a:chOff x="0" y="0"/>
          <a:chExt cx="0" cy="0"/>
        </a:xfrm>
      </p:grpSpPr>
      <p:sp>
        <p:nvSpPr>
          <p:cNvPr id="920" name="Google Shape;920;p28"/>
          <p:cNvSpPr txBox="1"/>
          <p:nvPr>
            <p:ph type="title"/>
          </p:nvPr>
        </p:nvSpPr>
        <p:spPr>
          <a:xfrm>
            <a:off x="129541" y="114301"/>
            <a:ext cx="8904922" cy="1030835"/>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185C5"/>
              </a:buClr>
              <a:buSzPts val="4400"/>
              <a:buFont typeface="Lato"/>
              <a:buNone/>
            </a:pPr>
            <a:r>
              <a:rPr lang="en-US"/>
              <a:t>My Sample Run at Serial Monitor</a:t>
            </a:r>
            <a:endParaRPr/>
          </a:p>
        </p:txBody>
      </p:sp>
      <p:sp>
        <p:nvSpPr>
          <p:cNvPr id="921" name="Google Shape;921;p28"/>
          <p:cNvSpPr txBox="1"/>
          <p:nvPr>
            <p:ph idx="1" type="body"/>
          </p:nvPr>
        </p:nvSpPr>
        <p:spPr>
          <a:xfrm>
            <a:off x="129541" y="1285790"/>
            <a:ext cx="8904922" cy="5328654"/>
          </a:xfrm>
          <a:prstGeom prst="rect">
            <a:avLst/>
          </a:prstGeom>
          <a:noFill/>
          <a:ln>
            <a:noFill/>
          </a:ln>
        </p:spPr>
        <p:txBody>
          <a:bodyPr anchorCtr="0" anchor="t" bIns="45700" lIns="91425" spcFirstLastPara="1" rIns="91425" wrap="square" tIns="45700">
            <a:normAutofit/>
          </a:bodyPr>
          <a:lstStyle/>
          <a:p>
            <a:pPr indent="-279400" lvl="0" marL="457200" rtl="0" algn="l">
              <a:lnSpc>
                <a:spcPct val="90000"/>
              </a:lnSpc>
              <a:spcBef>
                <a:spcPts val="0"/>
              </a:spcBef>
              <a:spcAft>
                <a:spcPts val="0"/>
              </a:spcAft>
              <a:buSzPts val="2800"/>
              <a:buNone/>
            </a:pPr>
            <a:r>
              <a:t/>
            </a:r>
            <a:endParaRPr/>
          </a:p>
        </p:txBody>
      </p:sp>
      <p:sp>
        <p:nvSpPr>
          <p:cNvPr id="922" name="Google Shape;922;p28"/>
          <p:cNvSpPr txBox="1"/>
          <p:nvPr>
            <p:ph idx="12" type="sldNum"/>
          </p:nvPr>
        </p:nvSpPr>
        <p:spPr>
          <a:xfrm>
            <a:off x="8665426" y="6614446"/>
            <a:ext cx="478574" cy="157747"/>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7F7F7F"/>
              </a:buClr>
              <a:buSzPts val="1000"/>
              <a:buFont typeface="Calibri"/>
              <a:buNone/>
            </a:pPr>
            <a:fld id="{00000000-1234-1234-1234-123412341234}" type="slidenum">
              <a:rPr lang="en-US"/>
              <a:t>‹#›</a:t>
            </a:fld>
            <a:endParaRPr/>
          </a:p>
        </p:txBody>
      </p:sp>
      <p:pic>
        <p:nvPicPr>
          <p:cNvPr id="923" name="Google Shape;923;p28"/>
          <p:cNvPicPr preferRelativeResize="0"/>
          <p:nvPr/>
        </p:nvPicPr>
        <p:blipFill rotWithShape="1">
          <a:blip r:embed="rId3">
            <a:alphaModFix/>
          </a:blip>
          <a:srcRect b="0" l="0" r="0" t="0"/>
          <a:stretch/>
        </p:blipFill>
        <p:spPr>
          <a:xfrm>
            <a:off x="129541" y="1747169"/>
            <a:ext cx="7848600" cy="4867275"/>
          </a:xfrm>
          <a:prstGeom prst="rect">
            <a:avLst/>
          </a:prstGeom>
          <a:noFill/>
          <a:ln>
            <a:noFill/>
          </a:ln>
        </p:spPr>
      </p:pic>
      <p:sp>
        <p:nvSpPr>
          <p:cNvPr id="924" name="Google Shape;924;p28"/>
          <p:cNvSpPr/>
          <p:nvPr/>
        </p:nvSpPr>
        <p:spPr>
          <a:xfrm>
            <a:off x="5080157" y="4560848"/>
            <a:ext cx="3934302" cy="1446550"/>
          </a:xfrm>
          <a:prstGeom prst="rect">
            <a:avLst/>
          </a:prstGeom>
          <a:solidFill>
            <a:schemeClr val="lt1"/>
          </a:solidFill>
          <a:ln cap="flat" cmpd="sng" w="25400">
            <a:solidFill>
              <a:schemeClr val="accen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100" u="none" cap="none" strike="noStrike">
                <a:solidFill>
                  <a:srgbClr val="AF00DB"/>
                </a:solidFill>
                <a:latin typeface="Consolas"/>
                <a:ea typeface="Consolas"/>
                <a:cs typeface="Consolas"/>
                <a:sym typeface="Consolas"/>
              </a:rPr>
              <a:t>#define</a:t>
            </a:r>
            <a:r>
              <a:rPr b="0" i="0" lang="en-US" sz="1100" u="none" cap="none" strike="noStrike">
                <a:solidFill>
                  <a:srgbClr val="0000FF"/>
                </a:solidFill>
                <a:latin typeface="Consolas"/>
                <a:ea typeface="Consolas"/>
                <a:cs typeface="Consolas"/>
                <a:sym typeface="Consolas"/>
              </a:rPr>
              <a:t> MQTT_CONNECTION_REFUSED            </a:t>
            </a:r>
            <a:r>
              <a:rPr b="0" i="0" lang="en-US" sz="1100" u="none" cap="none" strike="noStrike">
                <a:solidFill>
                  <a:schemeClr val="dk1"/>
                </a:solidFill>
                <a:latin typeface="Consolas"/>
                <a:ea typeface="Consolas"/>
                <a:cs typeface="Consolas"/>
                <a:sym typeface="Consolas"/>
              </a:rPr>
              <a:t>-</a:t>
            </a:r>
            <a:r>
              <a:rPr b="0" i="0" lang="en-US" sz="1100" u="none" cap="none" strike="noStrike">
                <a:solidFill>
                  <a:srgbClr val="098658"/>
                </a:solidFill>
                <a:latin typeface="Consolas"/>
                <a:ea typeface="Consolas"/>
                <a:cs typeface="Consolas"/>
                <a:sym typeface="Consolas"/>
              </a:rPr>
              <a:t>2</a:t>
            </a:r>
            <a:endParaRPr b="0" i="0" sz="1100" u="none" cap="none" strike="noStrike">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None/>
            </a:pPr>
            <a:r>
              <a:rPr b="0" i="0" lang="en-US" sz="1100" u="none" cap="none" strike="noStrike">
                <a:solidFill>
                  <a:srgbClr val="AF00DB"/>
                </a:solidFill>
                <a:latin typeface="Consolas"/>
                <a:ea typeface="Consolas"/>
                <a:cs typeface="Consolas"/>
                <a:sym typeface="Consolas"/>
              </a:rPr>
              <a:t>#define</a:t>
            </a:r>
            <a:r>
              <a:rPr b="0" i="0" lang="en-US" sz="1100" u="none" cap="none" strike="noStrike">
                <a:solidFill>
                  <a:srgbClr val="0000FF"/>
                </a:solidFill>
                <a:latin typeface="Consolas"/>
                <a:ea typeface="Consolas"/>
                <a:cs typeface="Consolas"/>
                <a:sym typeface="Consolas"/>
              </a:rPr>
              <a:t> MQTT_CONNECTION_TIMEOUT            </a:t>
            </a:r>
            <a:r>
              <a:rPr b="0" i="0" lang="en-US" sz="1100" u="none" cap="none" strike="noStrike">
                <a:solidFill>
                  <a:schemeClr val="dk1"/>
                </a:solidFill>
                <a:latin typeface="Consolas"/>
                <a:ea typeface="Consolas"/>
                <a:cs typeface="Consolas"/>
                <a:sym typeface="Consolas"/>
              </a:rPr>
              <a:t>-</a:t>
            </a:r>
            <a:r>
              <a:rPr b="0" i="0" lang="en-US" sz="1100" u="none" cap="none" strike="noStrike">
                <a:solidFill>
                  <a:srgbClr val="098658"/>
                </a:solidFill>
                <a:latin typeface="Consolas"/>
                <a:ea typeface="Consolas"/>
                <a:cs typeface="Consolas"/>
                <a:sym typeface="Consolas"/>
              </a:rPr>
              <a:t>1</a:t>
            </a:r>
            <a:endParaRPr b="0" i="0" sz="1100" u="none" cap="none" strike="noStrike">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None/>
            </a:pPr>
            <a:r>
              <a:rPr b="0" i="0" lang="en-US" sz="1100" u="none" cap="none" strike="noStrike">
                <a:solidFill>
                  <a:srgbClr val="AF00DB"/>
                </a:solidFill>
                <a:latin typeface="Consolas"/>
                <a:ea typeface="Consolas"/>
                <a:cs typeface="Consolas"/>
                <a:sym typeface="Consolas"/>
              </a:rPr>
              <a:t>#define</a:t>
            </a:r>
            <a:r>
              <a:rPr b="0" i="0" lang="en-US" sz="1100" u="none" cap="none" strike="noStrike">
                <a:solidFill>
                  <a:srgbClr val="0000FF"/>
                </a:solidFill>
                <a:latin typeface="Consolas"/>
                <a:ea typeface="Consolas"/>
                <a:cs typeface="Consolas"/>
                <a:sym typeface="Consolas"/>
              </a:rPr>
              <a:t> MQTT_SUCCESS                        </a:t>
            </a:r>
            <a:r>
              <a:rPr b="0" i="0" lang="en-US" sz="1100" u="none" cap="none" strike="noStrike">
                <a:solidFill>
                  <a:srgbClr val="098658"/>
                </a:solidFill>
                <a:latin typeface="Consolas"/>
                <a:ea typeface="Consolas"/>
                <a:cs typeface="Consolas"/>
                <a:sym typeface="Consolas"/>
              </a:rPr>
              <a:t>0</a:t>
            </a:r>
            <a:endParaRPr b="0" i="0" sz="1100" u="none" cap="none" strike="noStrike">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None/>
            </a:pPr>
            <a:r>
              <a:rPr b="0" i="0" lang="en-US" sz="1100" u="none" cap="none" strike="noStrike">
                <a:solidFill>
                  <a:srgbClr val="AF00DB"/>
                </a:solidFill>
                <a:latin typeface="Consolas"/>
                <a:ea typeface="Consolas"/>
                <a:cs typeface="Consolas"/>
                <a:sym typeface="Consolas"/>
              </a:rPr>
              <a:t>#define</a:t>
            </a:r>
            <a:r>
              <a:rPr b="0" i="0" lang="en-US" sz="1100" u="none" cap="none" strike="noStrike">
                <a:solidFill>
                  <a:srgbClr val="0000FF"/>
                </a:solidFill>
                <a:latin typeface="Consolas"/>
                <a:ea typeface="Consolas"/>
                <a:cs typeface="Consolas"/>
                <a:sym typeface="Consolas"/>
              </a:rPr>
              <a:t> MQTT_UNACCEPTABLE_PROTOCOL_VERSION  </a:t>
            </a:r>
            <a:r>
              <a:rPr b="0" i="0" lang="en-US" sz="1100" u="none" cap="none" strike="noStrike">
                <a:solidFill>
                  <a:srgbClr val="098658"/>
                </a:solidFill>
                <a:latin typeface="Consolas"/>
                <a:ea typeface="Consolas"/>
                <a:cs typeface="Consolas"/>
                <a:sym typeface="Consolas"/>
              </a:rPr>
              <a:t>1</a:t>
            </a:r>
            <a:endParaRPr b="0" i="0" sz="1100" u="none" cap="none" strike="noStrike">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None/>
            </a:pPr>
            <a:r>
              <a:rPr b="0" i="0" lang="en-US" sz="1100" u="none" cap="none" strike="noStrike">
                <a:solidFill>
                  <a:srgbClr val="AF00DB"/>
                </a:solidFill>
                <a:latin typeface="Consolas"/>
                <a:ea typeface="Consolas"/>
                <a:cs typeface="Consolas"/>
                <a:sym typeface="Consolas"/>
              </a:rPr>
              <a:t>#define</a:t>
            </a:r>
            <a:r>
              <a:rPr b="0" i="0" lang="en-US" sz="1100" u="none" cap="none" strike="noStrike">
                <a:solidFill>
                  <a:srgbClr val="0000FF"/>
                </a:solidFill>
                <a:latin typeface="Consolas"/>
                <a:ea typeface="Consolas"/>
                <a:cs typeface="Consolas"/>
                <a:sym typeface="Consolas"/>
              </a:rPr>
              <a:t> MQTT_IDENTIFIER_REJECTED            </a:t>
            </a:r>
            <a:r>
              <a:rPr b="0" i="0" lang="en-US" sz="1100" u="none" cap="none" strike="noStrike">
                <a:solidFill>
                  <a:srgbClr val="098658"/>
                </a:solidFill>
                <a:latin typeface="Consolas"/>
                <a:ea typeface="Consolas"/>
                <a:cs typeface="Consolas"/>
                <a:sym typeface="Consolas"/>
              </a:rPr>
              <a:t>2</a:t>
            </a:r>
            <a:endParaRPr b="0" i="0" sz="1100" u="none" cap="none" strike="noStrike">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None/>
            </a:pPr>
            <a:r>
              <a:rPr b="0" i="0" lang="en-US" sz="1100" u="none" cap="none" strike="noStrike">
                <a:solidFill>
                  <a:srgbClr val="AF00DB"/>
                </a:solidFill>
                <a:latin typeface="Consolas"/>
                <a:ea typeface="Consolas"/>
                <a:cs typeface="Consolas"/>
                <a:sym typeface="Consolas"/>
              </a:rPr>
              <a:t>#define</a:t>
            </a:r>
            <a:r>
              <a:rPr b="0" i="0" lang="en-US" sz="1100" u="none" cap="none" strike="noStrike">
                <a:solidFill>
                  <a:srgbClr val="0000FF"/>
                </a:solidFill>
                <a:latin typeface="Consolas"/>
                <a:ea typeface="Consolas"/>
                <a:cs typeface="Consolas"/>
                <a:sym typeface="Consolas"/>
              </a:rPr>
              <a:t> MQTT_SERVER_UNAVAILABLE             </a:t>
            </a:r>
            <a:r>
              <a:rPr b="0" i="0" lang="en-US" sz="1100" u="none" cap="none" strike="noStrike">
                <a:solidFill>
                  <a:srgbClr val="098658"/>
                </a:solidFill>
                <a:latin typeface="Consolas"/>
                <a:ea typeface="Consolas"/>
                <a:cs typeface="Consolas"/>
                <a:sym typeface="Consolas"/>
              </a:rPr>
              <a:t>3</a:t>
            </a:r>
            <a:endParaRPr b="0" i="0" sz="1100" u="none" cap="none" strike="noStrike">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None/>
            </a:pPr>
            <a:r>
              <a:rPr b="0" i="0" lang="en-US" sz="1100" u="none" cap="none" strike="noStrike">
                <a:solidFill>
                  <a:srgbClr val="AF00DB"/>
                </a:solidFill>
                <a:latin typeface="Consolas"/>
                <a:ea typeface="Consolas"/>
                <a:cs typeface="Consolas"/>
                <a:sym typeface="Consolas"/>
              </a:rPr>
              <a:t>#define</a:t>
            </a:r>
            <a:r>
              <a:rPr b="0" i="0" lang="en-US" sz="1100" u="none" cap="none" strike="noStrike">
                <a:solidFill>
                  <a:srgbClr val="0000FF"/>
                </a:solidFill>
                <a:latin typeface="Consolas"/>
                <a:ea typeface="Consolas"/>
                <a:cs typeface="Consolas"/>
                <a:sym typeface="Consolas"/>
              </a:rPr>
              <a:t> MQTT_BAD_USER_NAME_OR_PASSWORD      </a:t>
            </a:r>
            <a:r>
              <a:rPr b="0" i="0" lang="en-US" sz="1100" u="none" cap="none" strike="noStrike">
                <a:solidFill>
                  <a:srgbClr val="098658"/>
                </a:solidFill>
                <a:latin typeface="Consolas"/>
                <a:ea typeface="Consolas"/>
                <a:cs typeface="Consolas"/>
                <a:sym typeface="Consolas"/>
              </a:rPr>
              <a:t>4</a:t>
            </a:r>
            <a:endParaRPr b="0" i="0" sz="1100" u="none" cap="none" strike="noStrike">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None/>
            </a:pPr>
            <a:r>
              <a:rPr b="0" i="0" lang="en-US" sz="1100" u="none" cap="none" strike="noStrike">
                <a:solidFill>
                  <a:srgbClr val="AF00DB"/>
                </a:solidFill>
                <a:latin typeface="Consolas"/>
                <a:ea typeface="Consolas"/>
                <a:cs typeface="Consolas"/>
                <a:sym typeface="Consolas"/>
              </a:rPr>
              <a:t>#define</a:t>
            </a:r>
            <a:r>
              <a:rPr b="0" i="0" lang="en-US" sz="1100" u="none" cap="none" strike="noStrike">
                <a:solidFill>
                  <a:srgbClr val="0000FF"/>
                </a:solidFill>
                <a:latin typeface="Consolas"/>
                <a:ea typeface="Consolas"/>
                <a:cs typeface="Consolas"/>
                <a:sym typeface="Consolas"/>
              </a:rPr>
              <a:t> MQTT_NOT_AUTHORIZED                 </a:t>
            </a:r>
            <a:r>
              <a:rPr b="0" i="0" lang="en-US" sz="1100" u="none" cap="none" strike="noStrike">
                <a:solidFill>
                  <a:srgbClr val="098658"/>
                </a:solidFill>
                <a:latin typeface="Consolas"/>
                <a:ea typeface="Consolas"/>
                <a:cs typeface="Consolas"/>
                <a:sym typeface="Consolas"/>
              </a:rPr>
              <a:t>5</a:t>
            </a:r>
            <a:endParaRPr b="0" i="0" sz="1100" u="none" cap="none" strike="noStrike">
              <a:solidFill>
                <a:schemeClr val="dk1"/>
              </a:solidFill>
              <a:latin typeface="Consolas"/>
              <a:ea typeface="Consolas"/>
              <a:cs typeface="Consolas"/>
              <a:sym typeface="Consolas"/>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8" name="Shape 928"/>
        <p:cNvGrpSpPr/>
        <p:nvPr/>
      </p:nvGrpSpPr>
      <p:grpSpPr>
        <a:xfrm>
          <a:off x="0" y="0"/>
          <a:ext cx="0" cy="0"/>
          <a:chOff x="0" y="0"/>
          <a:chExt cx="0" cy="0"/>
        </a:xfrm>
      </p:grpSpPr>
      <p:pic>
        <p:nvPicPr>
          <p:cNvPr id="929" name="Google Shape;929;p52"/>
          <p:cNvPicPr preferRelativeResize="0"/>
          <p:nvPr/>
        </p:nvPicPr>
        <p:blipFill rotWithShape="1">
          <a:blip r:embed="rId4">
            <a:alphaModFix/>
          </a:blip>
          <a:srcRect b="0" l="0" r="0" t="0"/>
          <a:stretch/>
        </p:blipFill>
        <p:spPr>
          <a:xfrm>
            <a:off x="129540" y="3022974"/>
            <a:ext cx="6817351" cy="3657225"/>
          </a:xfrm>
          <a:prstGeom prst="rect">
            <a:avLst/>
          </a:prstGeom>
          <a:noFill/>
          <a:ln>
            <a:noFill/>
          </a:ln>
        </p:spPr>
      </p:pic>
      <p:sp>
        <p:nvSpPr>
          <p:cNvPr id="930" name="Google Shape;930;p52"/>
          <p:cNvSpPr txBox="1"/>
          <p:nvPr>
            <p:ph type="title"/>
          </p:nvPr>
        </p:nvSpPr>
        <p:spPr>
          <a:xfrm>
            <a:off x="129541" y="114301"/>
            <a:ext cx="8904922" cy="1030835"/>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185C5"/>
              </a:buClr>
              <a:buSzPts val="4400"/>
              <a:buFont typeface="Lato"/>
              <a:buNone/>
            </a:pPr>
            <a:r>
              <a:rPr lang="en-US"/>
              <a:t>Using JSON format</a:t>
            </a:r>
            <a:endParaRPr/>
          </a:p>
        </p:txBody>
      </p:sp>
      <p:sp>
        <p:nvSpPr>
          <p:cNvPr id="931" name="Google Shape;931;p52"/>
          <p:cNvSpPr txBox="1"/>
          <p:nvPr>
            <p:ph idx="1" type="body"/>
          </p:nvPr>
        </p:nvSpPr>
        <p:spPr>
          <a:xfrm>
            <a:off x="3419677" y="3429000"/>
            <a:ext cx="3444674" cy="520373"/>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SzPts val="2800"/>
              <a:buNone/>
            </a:pPr>
            <a:r>
              <a:rPr lang="en-US"/>
              <a:t>Visual Studio Code</a:t>
            </a:r>
            <a:endParaRPr/>
          </a:p>
        </p:txBody>
      </p:sp>
      <p:sp>
        <p:nvSpPr>
          <p:cNvPr id="932" name="Google Shape;932;p52"/>
          <p:cNvSpPr txBox="1"/>
          <p:nvPr>
            <p:ph idx="12" type="sldNum"/>
          </p:nvPr>
        </p:nvSpPr>
        <p:spPr>
          <a:xfrm>
            <a:off x="8665426" y="6614446"/>
            <a:ext cx="478574" cy="157747"/>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7F7F7F"/>
              </a:buClr>
              <a:buSzPts val="1000"/>
              <a:buFont typeface="Calibri"/>
              <a:buNone/>
            </a:pPr>
            <a:fld id="{00000000-1234-1234-1234-123412341234}" type="slidenum">
              <a:rPr lang="en-US"/>
              <a:t>‹#›</a:t>
            </a:fld>
            <a:endParaRPr/>
          </a:p>
        </p:txBody>
      </p:sp>
      <p:sp>
        <p:nvSpPr>
          <p:cNvPr id="933" name="Google Shape;933;p52"/>
          <p:cNvSpPr/>
          <p:nvPr/>
        </p:nvSpPr>
        <p:spPr>
          <a:xfrm>
            <a:off x="129541" y="991650"/>
            <a:ext cx="5724103" cy="203132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Publishing message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	"messageId":968,</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	"deviceId":"MKR WiFI 1010 Client",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	"temperature":28.24657,</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	"humidity":70.85092</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graphicFrame>
        <p:nvGraphicFramePr>
          <p:cNvPr id="934" name="Google Shape;934;p52"/>
          <p:cNvGraphicFramePr/>
          <p:nvPr/>
        </p:nvGraphicFramePr>
        <p:xfrm>
          <a:off x="7058038" y="205061"/>
          <a:ext cx="1846675" cy="1147489"/>
        </p:xfrm>
        <a:graphic>
          <a:graphicData uri="http://schemas.openxmlformats.org/presentationml/2006/ole">
            <mc:AlternateContent>
              <mc:Choice Requires="v">
                <p:oleObj r:id="rId5" imgH="1147489" imgW="1846675" progId="Package" spid="_x0000_s1">
                  <p:embed/>
                </p:oleObj>
              </mc:Choice>
              <mc:Fallback>
                <p:oleObj r:id="rId6" imgH="1147489" imgW="1846675" progId="Package">
                  <p:embed/>
                  <p:pic>
                    <p:nvPicPr>
                      <p:cNvPr id="934" name="Google Shape;934;p52"/>
                      <p:cNvPicPr preferRelativeResize="0"/>
                      <p:nvPr/>
                    </p:nvPicPr>
                    <p:blipFill rotWithShape="1">
                      <a:blip r:embed="rId7">
                        <a:alphaModFix/>
                      </a:blip>
                      <a:srcRect b="0" l="0" r="0" t="0"/>
                      <a:stretch/>
                    </p:blipFill>
                    <p:spPr>
                      <a:xfrm>
                        <a:off x="7058038" y="205061"/>
                        <a:ext cx="1846675" cy="1147489"/>
                      </a:xfrm>
                      <a:prstGeom prst="rect">
                        <a:avLst/>
                      </a:prstGeom>
                      <a:noFill/>
                      <a:ln>
                        <a:noFill/>
                      </a:ln>
                    </p:spPr>
                  </p:pic>
                </p:oleObj>
              </mc:Fallback>
            </mc:AlternateContent>
          </a:graphicData>
        </a:graphic>
      </p:graphicFrame>
      <p:graphicFrame>
        <p:nvGraphicFramePr>
          <p:cNvPr id="935" name="Google Shape;935;p52"/>
          <p:cNvGraphicFramePr/>
          <p:nvPr/>
        </p:nvGraphicFramePr>
        <p:xfrm>
          <a:off x="7350056" y="2708074"/>
          <a:ext cx="1262638" cy="1132720"/>
        </p:xfrm>
        <a:graphic>
          <a:graphicData uri="http://schemas.openxmlformats.org/presentationml/2006/ole">
            <mc:AlternateContent>
              <mc:Choice Requires="v">
                <p:oleObj r:id="rId8" imgH="1132720" imgW="1262638" progId="Package" spid="_x0000_s2">
                  <p:embed/>
                </p:oleObj>
              </mc:Choice>
              <mc:Fallback>
                <p:oleObj r:id="rId9" imgH="1132720" imgW="1262638" progId="Package">
                  <p:embed/>
                  <p:pic>
                    <p:nvPicPr>
                      <p:cNvPr id="935" name="Google Shape;935;p52"/>
                      <p:cNvPicPr preferRelativeResize="0"/>
                      <p:nvPr/>
                    </p:nvPicPr>
                    <p:blipFill rotWithShape="1">
                      <a:blip r:embed="rId10">
                        <a:alphaModFix/>
                      </a:blip>
                      <a:srcRect b="0" l="0" r="0" t="0"/>
                      <a:stretch/>
                    </p:blipFill>
                    <p:spPr>
                      <a:xfrm>
                        <a:off x="7350056" y="2708074"/>
                        <a:ext cx="1262638" cy="1132720"/>
                      </a:xfrm>
                      <a:prstGeom prst="rect">
                        <a:avLst/>
                      </a:prstGeom>
                      <a:noFill/>
                      <a:ln>
                        <a:noFill/>
                      </a:ln>
                    </p:spPr>
                  </p:pic>
                </p:oleObj>
              </mc:Fallback>
            </mc:AlternateContent>
          </a:graphicData>
        </a:graphic>
      </p:graphicFrame>
      <p:graphicFrame>
        <p:nvGraphicFramePr>
          <p:cNvPr id="936" name="Google Shape;936;p52"/>
          <p:cNvGraphicFramePr/>
          <p:nvPr/>
        </p:nvGraphicFramePr>
        <p:xfrm>
          <a:off x="6864351" y="1551161"/>
          <a:ext cx="2065588" cy="985127"/>
        </p:xfrm>
        <a:graphic>
          <a:graphicData uri="http://schemas.openxmlformats.org/presentationml/2006/ole">
            <mc:AlternateContent>
              <mc:Choice Requires="v">
                <p:oleObj r:id="rId11" imgH="985127" imgW="2065588" progId="Package" spid="_x0000_s3">
                  <p:embed/>
                </p:oleObj>
              </mc:Choice>
              <mc:Fallback>
                <p:oleObj r:id="rId12" imgH="985127" imgW="2065588" progId="Package">
                  <p:embed/>
                  <p:pic>
                    <p:nvPicPr>
                      <p:cNvPr id="936" name="Google Shape;936;p52"/>
                      <p:cNvPicPr preferRelativeResize="0"/>
                      <p:nvPr/>
                    </p:nvPicPr>
                    <p:blipFill rotWithShape="1">
                      <a:blip r:embed="rId13">
                        <a:alphaModFix/>
                      </a:blip>
                      <a:srcRect b="0" l="0" r="0" t="0"/>
                      <a:stretch/>
                    </p:blipFill>
                    <p:spPr>
                      <a:xfrm>
                        <a:off x="6864351" y="1551161"/>
                        <a:ext cx="2065588" cy="985127"/>
                      </a:xfrm>
                      <a:prstGeom prst="rect">
                        <a:avLst/>
                      </a:prstGeom>
                      <a:noFill/>
                      <a:ln>
                        <a:noFill/>
                      </a:ln>
                    </p:spPr>
                  </p:pic>
                </p:oleObj>
              </mc:Fallback>
            </mc:AlternateContent>
          </a:graphicData>
        </a:graphic>
      </p:graphicFrame>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0" name="Shape 940"/>
        <p:cNvGrpSpPr/>
        <p:nvPr/>
      </p:nvGrpSpPr>
      <p:grpSpPr>
        <a:xfrm>
          <a:off x="0" y="0"/>
          <a:ext cx="0" cy="0"/>
          <a:chOff x="0" y="0"/>
          <a:chExt cx="0" cy="0"/>
        </a:xfrm>
      </p:grpSpPr>
      <p:sp>
        <p:nvSpPr>
          <p:cNvPr id="941" name="Google Shape;941;p53"/>
          <p:cNvSpPr txBox="1"/>
          <p:nvPr>
            <p:ph type="title"/>
          </p:nvPr>
        </p:nvSpPr>
        <p:spPr>
          <a:xfrm>
            <a:off x="129541" y="114301"/>
            <a:ext cx="8904922" cy="1030835"/>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185C5"/>
              </a:buClr>
              <a:buSzPts val="4400"/>
              <a:buFont typeface="Lato"/>
              <a:buNone/>
            </a:pPr>
            <a:r>
              <a:t/>
            </a:r>
            <a:endParaRPr/>
          </a:p>
        </p:txBody>
      </p:sp>
      <p:sp>
        <p:nvSpPr>
          <p:cNvPr id="942" name="Google Shape;942;p53"/>
          <p:cNvSpPr txBox="1"/>
          <p:nvPr>
            <p:ph idx="1" type="body"/>
          </p:nvPr>
        </p:nvSpPr>
        <p:spPr>
          <a:xfrm>
            <a:off x="129541" y="1285790"/>
            <a:ext cx="8904922" cy="5328654"/>
          </a:xfrm>
          <a:prstGeom prst="rect">
            <a:avLst/>
          </a:prstGeom>
          <a:noFill/>
          <a:ln>
            <a:noFill/>
          </a:ln>
        </p:spPr>
        <p:txBody>
          <a:bodyPr anchorCtr="0" anchor="t" bIns="45700" lIns="91425" spcFirstLastPara="1" rIns="91425" wrap="square" tIns="45700">
            <a:normAutofit/>
          </a:bodyPr>
          <a:lstStyle/>
          <a:p>
            <a:pPr indent="-279400" lvl="0" marL="457200" rtl="0" algn="l">
              <a:lnSpc>
                <a:spcPct val="90000"/>
              </a:lnSpc>
              <a:spcBef>
                <a:spcPts val="0"/>
              </a:spcBef>
              <a:spcAft>
                <a:spcPts val="0"/>
              </a:spcAft>
              <a:buSzPts val="2800"/>
              <a:buNone/>
            </a:pPr>
            <a:r>
              <a:t/>
            </a:r>
            <a:endParaRPr/>
          </a:p>
        </p:txBody>
      </p:sp>
      <p:sp>
        <p:nvSpPr>
          <p:cNvPr id="943" name="Google Shape;943;p53"/>
          <p:cNvSpPr txBox="1"/>
          <p:nvPr>
            <p:ph idx="12" type="sldNum"/>
          </p:nvPr>
        </p:nvSpPr>
        <p:spPr>
          <a:xfrm>
            <a:off x="8665426" y="6614446"/>
            <a:ext cx="478574" cy="157747"/>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7F7F7F"/>
              </a:buClr>
              <a:buSzPts val="1000"/>
              <a:buFont typeface="Calibri"/>
              <a:buNone/>
            </a:pPr>
            <a:fld id="{00000000-1234-1234-1234-123412341234}" type="slidenum">
              <a:rPr lang="en-US"/>
              <a:t>‹#›</a:t>
            </a:fld>
            <a:endParaRPr/>
          </a:p>
        </p:txBody>
      </p:sp>
      <p:pic>
        <p:nvPicPr>
          <p:cNvPr id="944" name="Google Shape;944;p53"/>
          <p:cNvPicPr preferRelativeResize="0"/>
          <p:nvPr/>
        </p:nvPicPr>
        <p:blipFill rotWithShape="1">
          <a:blip r:embed="rId3">
            <a:alphaModFix/>
          </a:blip>
          <a:srcRect b="0" l="0" r="0" t="0"/>
          <a:stretch/>
        </p:blipFill>
        <p:spPr>
          <a:xfrm>
            <a:off x="174243" y="1285788"/>
            <a:ext cx="3058275" cy="3249878"/>
          </a:xfrm>
          <a:prstGeom prst="rect">
            <a:avLst/>
          </a:prstGeom>
          <a:noFill/>
          <a:ln>
            <a:noFill/>
          </a:ln>
        </p:spPr>
      </p:pic>
      <p:pic>
        <p:nvPicPr>
          <p:cNvPr id="945" name="Google Shape;945;p53"/>
          <p:cNvPicPr preferRelativeResize="0"/>
          <p:nvPr/>
        </p:nvPicPr>
        <p:blipFill rotWithShape="1">
          <a:blip r:embed="rId4">
            <a:alphaModFix/>
          </a:blip>
          <a:srcRect b="0" l="0" r="0" t="0"/>
          <a:stretch/>
        </p:blipFill>
        <p:spPr>
          <a:xfrm>
            <a:off x="3547884" y="3429000"/>
            <a:ext cx="5117542" cy="3140858"/>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9" name="Shape 949"/>
        <p:cNvGrpSpPr/>
        <p:nvPr/>
      </p:nvGrpSpPr>
      <p:grpSpPr>
        <a:xfrm>
          <a:off x="0" y="0"/>
          <a:ext cx="0" cy="0"/>
          <a:chOff x="0" y="0"/>
          <a:chExt cx="0" cy="0"/>
        </a:xfrm>
      </p:grpSpPr>
      <p:sp>
        <p:nvSpPr>
          <p:cNvPr id="950" name="Google Shape;950;p54"/>
          <p:cNvSpPr txBox="1"/>
          <p:nvPr>
            <p:ph type="title"/>
          </p:nvPr>
        </p:nvSpPr>
        <p:spPr>
          <a:xfrm>
            <a:off x="129541" y="114301"/>
            <a:ext cx="8904922" cy="1030835"/>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2185C5"/>
              </a:buClr>
              <a:buSzPts val="4400"/>
              <a:buFont typeface="Lato"/>
              <a:buNone/>
            </a:pPr>
            <a:r>
              <a:rPr lang="en-US"/>
              <a:t>Azure Settings </a:t>
            </a:r>
            <a:endParaRPr/>
          </a:p>
        </p:txBody>
      </p:sp>
      <p:sp>
        <p:nvSpPr>
          <p:cNvPr id="951" name="Google Shape;951;p54"/>
          <p:cNvSpPr txBox="1"/>
          <p:nvPr>
            <p:ph idx="1" type="body"/>
          </p:nvPr>
        </p:nvSpPr>
        <p:spPr>
          <a:xfrm>
            <a:off x="129541" y="1285790"/>
            <a:ext cx="8904922" cy="5328654"/>
          </a:xfrm>
          <a:prstGeom prst="rect">
            <a:avLst/>
          </a:prstGeom>
          <a:noFill/>
          <a:ln>
            <a:noFill/>
          </a:ln>
        </p:spPr>
        <p:txBody>
          <a:bodyPr anchorCtr="0" anchor="t" bIns="45700" lIns="91425" spcFirstLastPara="1" rIns="91425" wrap="square" tIns="45700">
            <a:normAutofit/>
          </a:bodyPr>
          <a:lstStyle/>
          <a:p>
            <a:pPr indent="-279400" lvl="0" marL="457200" rtl="0" algn="l">
              <a:lnSpc>
                <a:spcPct val="90000"/>
              </a:lnSpc>
              <a:spcBef>
                <a:spcPts val="0"/>
              </a:spcBef>
              <a:spcAft>
                <a:spcPts val="0"/>
              </a:spcAft>
              <a:buSzPts val="2800"/>
              <a:buNone/>
            </a:pPr>
            <a:r>
              <a:t/>
            </a:r>
            <a:endParaRPr/>
          </a:p>
        </p:txBody>
      </p:sp>
      <p:sp>
        <p:nvSpPr>
          <p:cNvPr id="952" name="Google Shape;952;p54"/>
          <p:cNvSpPr txBox="1"/>
          <p:nvPr>
            <p:ph idx="12" type="sldNum"/>
          </p:nvPr>
        </p:nvSpPr>
        <p:spPr>
          <a:xfrm>
            <a:off x="8665426" y="6614446"/>
            <a:ext cx="478574" cy="157747"/>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7F7F7F"/>
              </a:buClr>
              <a:buSzPts val="1000"/>
              <a:buFont typeface="Calibri"/>
              <a:buNone/>
            </a:pPr>
            <a:fld id="{00000000-1234-1234-1234-123412341234}" type="slidenum">
              <a:rPr lang="en-US"/>
              <a:t>‹#›</a:t>
            </a:fld>
            <a:endParaRPr/>
          </a:p>
        </p:txBody>
      </p:sp>
      <p:pic>
        <p:nvPicPr>
          <p:cNvPr id="953" name="Google Shape;953;p54"/>
          <p:cNvPicPr preferRelativeResize="0"/>
          <p:nvPr/>
        </p:nvPicPr>
        <p:blipFill rotWithShape="1">
          <a:blip r:embed="rId3">
            <a:alphaModFix/>
          </a:blip>
          <a:srcRect b="0" l="0" r="0" t="0"/>
          <a:stretch/>
        </p:blipFill>
        <p:spPr>
          <a:xfrm>
            <a:off x="109537" y="1285789"/>
            <a:ext cx="4783001" cy="2832040"/>
          </a:xfrm>
          <a:prstGeom prst="rect">
            <a:avLst/>
          </a:prstGeom>
          <a:noFill/>
          <a:ln>
            <a:noFill/>
          </a:ln>
        </p:spPr>
      </p:pic>
      <p:pic>
        <p:nvPicPr>
          <p:cNvPr id="954" name="Google Shape;954;p54"/>
          <p:cNvPicPr preferRelativeResize="0"/>
          <p:nvPr/>
        </p:nvPicPr>
        <p:blipFill rotWithShape="1">
          <a:blip r:embed="rId4">
            <a:alphaModFix/>
          </a:blip>
          <a:srcRect b="0" l="0" r="0" t="0"/>
          <a:stretch/>
        </p:blipFill>
        <p:spPr>
          <a:xfrm>
            <a:off x="109536" y="3325464"/>
            <a:ext cx="4803005" cy="344673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MKG-Kayseri-2017">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2018-03-28T14:45:36Z</dcterms:created>
  <dc:creator>Gungor, Murat</dc:creator>
</cp:coreProperties>
</file>